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0" r:id="rId3"/>
    <p:sldMasterId id="2147483668" r:id="rId4"/>
    <p:sldMasterId id="2147483676" r:id="rId5"/>
    <p:sldMasterId id="2147483695" r:id="rId6"/>
    <p:sldMasterId id="2147483702" r:id="rId7"/>
    <p:sldMasterId id="2147483708" r:id="rId8"/>
  </p:sldMasterIdLst>
  <p:notesMasterIdLst>
    <p:notesMasterId r:id="rId24"/>
  </p:notesMasterIdLst>
  <p:sldIdLst>
    <p:sldId id="516" r:id="rId9"/>
    <p:sldId id="522" r:id="rId10"/>
    <p:sldId id="523" r:id="rId11"/>
    <p:sldId id="528" r:id="rId12"/>
    <p:sldId id="531" r:id="rId13"/>
    <p:sldId id="533" r:id="rId14"/>
    <p:sldId id="530" r:id="rId15"/>
    <p:sldId id="529" r:id="rId16"/>
    <p:sldId id="536" r:id="rId17"/>
    <p:sldId id="537" r:id="rId18"/>
    <p:sldId id="539" r:id="rId19"/>
    <p:sldId id="532" r:id="rId20"/>
    <p:sldId id="534" r:id="rId21"/>
    <p:sldId id="535" r:id="rId22"/>
    <p:sldId id="4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" initials="m" lastIdx="6" clrIdx="0"/>
  <p:cmAuthor id="2" name="Li, Max" initials="LM" lastIdx="1" clrIdx="1"/>
  <p:cmAuthor id="3" name="Zhao, York" initials="ZY" lastIdx="1" clrIdx="2">
    <p:extLst>
      <p:ext uri="{19B8F6BF-5375-455C-9EA6-DF929625EA0E}">
        <p15:presenceInfo xmlns:p15="http://schemas.microsoft.com/office/powerpoint/2012/main" userId="S-1-5-21-220523388-329068152-725345543-11022" providerId="AD"/>
      </p:ext>
    </p:extLst>
  </p:cmAuthor>
  <p:cmAuthor id="4" name="temp" initials="t" lastIdx="1" clrIdx="3">
    <p:extLst>
      <p:ext uri="{19B8F6BF-5375-455C-9EA6-DF929625EA0E}">
        <p15:presenceInfo xmlns:p15="http://schemas.microsoft.com/office/powerpoint/2012/main" userId="1470998ea9341d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B34D"/>
    <a:srgbClr val="78E1E1"/>
    <a:srgbClr val="92D050"/>
    <a:srgbClr val="BFBFBF"/>
    <a:srgbClr val="A8CB7E"/>
    <a:srgbClr val="1A1446"/>
    <a:srgbClr val="F2F2F2"/>
    <a:srgbClr val="BEBEBE"/>
    <a:srgbClr val="FFFFFF"/>
    <a:srgbClr val="FF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3566" autoAdjust="0"/>
  </p:normalViewPr>
  <p:slideViewPr>
    <p:cSldViewPr snapToGrid="0" showGuides="1">
      <p:cViewPr>
        <p:scale>
          <a:sx n="70" d="100"/>
          <a:sy n="70" d="100"/>
        </p:scale>
        <p:origin x="636" y="-54"/>
      </p:cViewPr>
      <p:guideLst>
        <p:guide orient="horz" pos="2183"/>
        <p:guide pos="38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110A52-13D0-4EC5-B3BF-70A2114E7D0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8893AFB-52E2-49FE-9BEF-4B929C946EFA}">
      <dgm:prSet phldrT="[文本]"/>
      <dgm:spPr/>
      <dgm:t>
        <a:bodyPr/>
        <a:lstStyle/>
        <a:p>
          <a:r>
            <a:rPr lang="en-US" altLang="zh-CN" dirty="0" smtClean="0"/>
            <a:t>Modules </a:t>
          </a:r>
          <a:endParaRPr lang="zh-CN" altLang="en-US" dirty="0"/>
        </a:p>
      </dgm:t>
    </dgm:pt>
    <dgm:pt modelId="{89DE4D68-A098-4D49-B471-5EE624B4F8BE}" type="parTrans" cxnId="{9A2D1F13-D50A-4C03-9601-B08E54B97483}">
      <dgm:prSet/>
      <dgm:spPr/>
      <dgm:t>
        <a:bodyPr/>
        <a:lstStyle/>
        <a:p>
          <a:endParaRPr lang="zh-CN" altLang="en-US"/>
        </a:p>
      </dgm:t>
    </dgm:pt>
    <dgm:pt modelId="{C6FB5DFA-31F1-44C6-8656-C4AF0883BFE4}" type="sibTrans" cxnId="{9A2D1F13-D50A-4C03-9601-B08E54B97483}">
      <dgm:prSet/>
      <dgm:spPr/>
      <dgm:t>
        <a:bodyPr/>
        <a:lstStyle/>
        <a:p>
          <a:endParaRPr lang="zh-CN" altLang="en-US"/>
        </a:p>
      </dgm:t>
    </dgm:pt>
    <dgm:pt modelId="{24DAF773-7A87-4EC4-974C-144081EC3D58}">
      <dgm:prSet/>
      <dgm:spPr/>
      <dgm:t>
        <a:bodyPr/>
        <a:lstStyle/>
        <a:p>
          <a:r>
            <a:rPr lang="en-US" altLang="zh-CN" dirty="0" smtClean="0"/>
            <a:t>Functions </a:t>
          </a:r>
          <a:endParaRPr lang="zh-CN" altLang="en-US" dirty="0"/>
        </a:p>
      </dgm:t>
    </dgm:pt>
    <dgm:pt modelId="{DCA3B701-2C8F-4B4B-B798-0C6336554343}" type="parTrans" cxnId="{775FDEF0-4828-4A8F-BFA1-0B1553C9A662}">
      <dgm:prSet/>
      <dgm:spPr/>
      <dgm:t>
        <a:bodyPr/>
        <a:lstStyle/>
        <a:p>
          <a:endParaRPr lang="zh-CN" altLang="en-US"/>
        </a:p>
      </dgm:t>
    </dgm:pt>
    <dgm:pt modelId="{7789D248-BFDC-4887-8E6B-996651E95E8C}" type="sibTrans" cxnId="{775FDEF0-4828-4A8F-BFA1-0B1553C9A662}">
      <dgm:prSet/>
      <dgm:spPr/>
      <dgm:t>
        <a:bodyPr/>
        <a:lstStyle/>
        <a:p>
          <a:endParaRPr lang="zh-CN" altLang="en-US"/>
        </a:p>
      </dgm:t>
    </dgm:pt>
    <dgm:pt modelId="{297EF697-41A2-416C-8E63-05597D845265}">
      <dgm:prSet/>
      <dgm:spPr/>
      <dgm:t>
        <a:bodyPr/>
        <a:lstStyle/>
        <a:p>
          <a:r>
            <a:rPr lang="en-US" b="0" i="0" dirty="0" smtClean="0"/>
            <a:t>Instructions</a:t>
          </a:r>
          <a:endParaRPr lang="en-US" altLang="zh-CN" dirty="0"/>
        </a:p>
      </dgm:t>
    </dgm:pt>
    <dgm:pt modelId="{341C1955-46E8-4466-8DC2-1009FAD9A5F8}" type="parTrans" cxnId="{FF563CB7-5B90-4A5F-90F9-60A41A7193CF}">
      <dgm:prSet/>
      <dgm:spPr/>
      <dgm:t>
        <a:bodyPr/>
        <a:lstStyle/>
        <a:p>
          <a:endParaRPr lang="zh-CN" altLang="en-US"/>
        </a:p>
      </dgm:t>
    </dgm:pt>
    <dgm:pt modelId="{2573C82F-3C40-41FD-93DB-69272C9BA4BD}" type="sibTrans" cxnId="{FF563CB7-5B90-4A5F-90F9-60A41A7193CF}">
      <dgm:prSet/>
      <dgm:spPr/>
      <dgm:t>
        <a:bodyPr/>
        <a:lstStyle/>
        <a:p>
          <a:endParaRPr lang="zh-CN" altLang="en-US"/>
        </a:p>
      </dgm:t>
    </dgm:pt>
    <dgm:pt modelId="{6E19401C-EFA2-46AE-9D27-BAAF231EA4B2}" type="pres">
      <dgm:prSet presAssocID="{FE110A52-13D0-4EC5-B3BF-70A2114E7D0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36DF382-980F-4B1F-9829-E6CAA619759F}" type="pres">
      <dgm:prSet presAssocID="{FE110A52-13D0-4EC5-B3BF-70A2114E7D02}" presName="Name1" presStyleCnt="0"/>
      <dgm:spPr/>
    </dgm:pt>
    <dgm:pt modelId="{AD016127-5EE6-4A76-A7E2-2BAB5FD90766}" type="pres">
      <dgm:prSet presAssocID="{FE110A52-13D0-4EC5-B3BF-70A2114E7D02}" presName="cycle" presStyleCnt="0"/>
      <dgm:spPr/>
    </dgm:pt>
    <dgm:pt modelId="{E235231D-1C8A-47D2-8A5E-603D14187134}" type="pres">
      <dgm:prSet presAssocID="{FE110A52-13D0-4EC5-B3BF-70A2114E7D02}" presName="srcNode" presStyleLbl="node1" presStyleIdx="0" presStyleCnt="3"/>
      <dgm:spPr/>
    </dgm:pt>
    <dgm:pt modelId="{1FF60D81-C0D1-483B-8467-501C96C5454C}" type="pres">
      <dgm:prSet presAssocID="{FE110A52-13D0-4EC5-B3BF-70A2114E7D0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84C52AD5-1D20-4556-8600-621C21229E8E}" type="pres">
      <dgm:prSet presAssocID="{FE110A52-13D0-4EC5-B3BF-70A2114E7D02}" presName="extraNode" presStyleLbl="node1" presStyleIdx="0" presStyleCnt="3"/>
      <dgm:spPr/>
    </dgm:pt>
    <dgm:pt modelId="{0312D0A1-D7F2-4F2C-BF8A-B75C52214E79}" type="pres">
      <dgm:prSet presAssocID="{FE110A52-13D0-4EC5-B3BF-70A2114E7D02}" presName="dstNode" presStyleLbl="node1" presStyleIdx="0" presStyleCnt="3"/>
      <dgm:spPr/>
    </dgm:pt>
    <dgm:pt modelId="{DA0AAE7A-A269-4C76-BAF8-C21D750DBC8D}" type="pres">
      <dgm:prSet presAssocID="{24DAF773-7A87-4EC4-974C-144081EC3D58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0AD6B3-1A33-488A-A091-62793B7E819C}" type="pres">
      <dgm:prSet presAssocID="{24DAF773-7A87-4EC4-974C-144081EC3D58}" presName="accent_1" presStyleCnt="0"/>
      <dgm:spPr/>
    </dgm:pt>
    <dgm:pt modelId="{E549C1B4-7911-44FF-B363-6F2AD18AC3D7}" type="pres">
      <dgm:prSet presAssocID="{24DAF773-7A87-4EC4-974C-144081EC3D58}" presName="accentRepeatNode" presStyleLbl="solidFgAcc1" presStyleIdx="0" presStyleCnt="3"/>
      <dgm:spPr/>
    </dgm:pt>
    <dgm:pt modelId="{22DE7EA9-876D-4CA9-A741-0108C69420DE}" type="pres">
      <dgm:prSet presAssocID="{78893AFB-52E2-49FE-9BEF-4B929C946EF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284EDE-8771-4CA7-A0A5-9D3669C682DF}" type="pres">
      <dgm:prSet presAssocID="{78893AFB-52E2-49FE-9BEF-4B929C946EFA}" presName="accent_2" presStyleCnt="0"/>
      <dgm:spPr/>
    </dgm:pt>
    <dgm:pt modelId="{2C6FBEEB-EC3D-47A9-9DF2-4D4AE2FCF465}" type="pres">
      <dgm:prSet presAssocID="{78893AFB-52E2-49FE-9BEF-4B929C946EFA}" presName="accentRepeatNode" presStyleLbl="solidFgAcc1" presStyleIdx="1" presStyleCnt="3"/>
      <dgm:spPr/>
      <dgm:t>
        <a:bodyPr/>
        <a:lstStyle/>
        <a:p>
          <a:endParaRPr lang="zh-CN" altLang="en-US"/>
        </a:p>
      </dgm:t>
    </dgm:pt>
    <dgm:pt modelId="{C50DE53D-96AB-4160-A9F3-9956199EC07B}" type="pres">
      <dgm:prSet presAssocID="{297EF697-41A2-416C-8E63-05597D84526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ED4003-9E96-4DC0-923A-D111B1DA8887}" type="pres">
      <dgm:prSet presAssocID="{297EF697-41A2-416C-8E63-05597D845265}" presName="accent_3" presStyleCnt="0"/>
      <dgm:spPr/>
    </dgm:pt>
    <dgm:pt modelId="{F22B1FBB-5288-401D-82AF-CC4C9DCA8CEB}" type="pres">
      <dgm:prSet presAssocID="{297EF697-41A2-416C-8E63-05597D845265}" presName="accentRepeatNode" presStyleLbl="solidFgAcc1" presStyleIdx="2" presStyleCnt="3"/>
      <dgm:spPr/>
    </dgm:pt>
  </dgm:ptLst>
  <dgm:cxnLst>
    <dgm:cxn modelId="{775FDEF0-4828-4A8F-BFA1-0B1553C9A662}" srcId="{FE110A52-13D0-4EC5-B3BF-70A2114E7D02}" destId="{24DAF773-7A87-4EC4-974C-144081EC3D58}" srcOrd="0" destOrd="0" parTransId="{DCA3B701-2C8F-4B4B-B798-0C6336554343}" sibTransId="{7789D248-BFDC-4887-8E6B-996651E95E8C}"/>
    <dgm:cxn modelId="{FF563CB7-5B90-4A5F-90F9-60A41A7193CF}" srcId="{FE110A52-13D0-4EC5-B3BF-70A2114E7D02}" destId="{297EF697-41A2-416C-8E63-05597D845265}" srcOrd="2" destOrd="0" parTransId="{341C1955-46E8-4466-8DC2-1009FAD9A5F8}" sibTransId="{2573C82F-3C40-41FD-93DB-69272C9BA4BD}"/>
    <dgm:cxn modelId="{044DC4D4-E9CA-44B1-B50B-7C608C7A2C78}" type="presOf" srcId="{78893AFB-52E2-49FE-9BEF-4B929C946EFA}" destId="{22DE7EA9-876D-4CA9-A741-0108C69420DE}" srcOrd="0" destOrd="0" presId="urn:microsoft.com/office/officeart/2008/layout/VerticalCurvedList"/>
    <dgm:cxn modelId="{097D9693-9E8D-4515-8BAA-311BF7D1B024}" type="presOf" srcId="{FE110A52-13D0-4EC5-B3BF-70A2114E7D02}" destId="{6E19401C-EFA2-46AE-9D27-BAAF231EA4B2}" srcOrd="0" destOrd="0" presId="urn:microsoft.com/office/officeart/2008/layout/VerticalCurvedList"/>
    <dgm:cxn modelId="{4A544846-A618-41BD-BCA3-84AAA55A477D}" type="presOf" srcId="{297EF697-41A2-416C-8E63-05597D845265}" destId="{C50DE53D-96AB-4160-A9F3-9956199EC07B}" srcOrd="0" destOrd="0" presId="urn:microsoft.com/office/officeart/2008/layout/VerticalCurvedList"/>
    <dgm:cxn modelId="{9A2D1F13-D50A-4C03-9601-B08E54B97483}" srcId="{FE110A52-13D0-4EC5-B3BF-70A2114E7D02}" destId="{78893AFB-52E2-49FE-9BEF-4B929C946EFA}" srcOrd="1" destOrd="0" parTransId="{89DE4D68-A098-4D49-B471-5EE624B4F8BE}" sibTransId="{C6FB5DFA-31F1-44C6-8656-C4AF0883BFE4}"/>
    <dgm:cxn modelId="{10C8530C-2451-4227-9D0B-6AC0BE6F280E}" type="presOf" srcId="{24DAF773-7A87-4EC4-974C-144081EC3D58}" destId="{DA0AAE7A-A269-4C76-BAF8-C21D750DBC8D}" srcOrd="0" destOrd="0" presId="urn:microsoft.com/office/officeart/2008/layout/VerticalCurvedList"/>
    <dgm:cxn modelId="{6263B938-96D0-40D6-858A-C6CBD633A2D0}" type="presOf" srcId="{7789D248-BFDC-4887-8E6B-996651E95E8C}" destId="{1FF60D81-C0D1-483B-8467-501C96C5454C}" srcOrd="0" destOrd="0" presId="urn:microsoft.com/office/officeart/2008/layout/VerticalCurvedList"/>
    <dgm:cxn modelId="{A90D9B24-0357-48EC-99E5-AA569AE6225D}" type="presParOf" srcId="{6E19401C-EFA2-46AE-9D27-BAAF231EA4B2}" destId="{A36DF382-980F-4B1F-9829-E6CAA619759F}" srcOrd="0" destOrd="0" presId="urn:microsoft.com/office/officeart/2008/layout/VerticalCurvedList"/>
    <dgm:cxn modelId="{DB87BB47-198B-421E-8E77-5B22BC051633}" type="presParOf" srcId="{A36DF382-980F-4B1F-9829-E6CAA619759F}" destId="{AD016127-5EE6-4A76-A7E2-2BAB5FD90766}" srcOrd="0" destOrd="0" presId="urn:microsoft.com/office/officeart/2008/layout/VerticalCurvedList"/>
    <dgm:cxn modelId="{6FF587E3-E501-4C29-B044-DF704E79323D}" type="presParOf" srcId="{AD016127-5EE6-4A76-A7E2-2BAB5FD90766}" destId="{E235231D-1C8A-47D2-8A5E-603D14187134}" srcOrd="0" destOrd="0" presId="urn:microsoft.com/office/officeart/2008/layout/VerticalCurvedList"/>
    <dgm:cxn modelId="{5F7C39E7-09A3-4934-946E-3E7A12119789}" type="presParOf" srcId="{AD016127-5EE6-4A76-A7E2-2BAB5FD90766}" destId="{1FF60D81-C0D1-483B-8467-501C96C5454C}" srcOrd="1" destOrd="0" presId="urn:microsoft.com/office/officeart/2008/layout/VerticalCurvedList"/>
    <dgm:cxn modelId="{B26A3CB8-C78C-4EB8-A0FD-99E7713FD8E5}" type="presParOf" srcId="{AD016127-5EE6-4A76-A7E2-2BAB5FD90766}" destId="{84C52AD5-1D20-4556-8600-621C21229E8E}" srcOrd="2" destOrd="0" presId="urn:microsoft.com/office/officeart/2008/layout/VerticalCurvedList"/>
    <dgm:cxn modelId="{088547B9-B378-40A8-BA81-A8C06CBCC871}" type="presParOf" srcId="{AD016127-5EE6-4A76-A7E2-2BAB5FD90766}" destId="{0312D0A1-D7F2-4F2C-BF8A-B75C52214E79}" srcOrd="3" destOrd="0" presId="urn:microsoft.com/office/officeart/2008/layout/VerticalCurvedList"/>
    <dgm:cxn modelId="{94A96F4E-C14C-4A40-8646-09CC06FAD644}" type="presParOf" srcId="{A36DF382-980F-4B1F-9829-E6CAA619759F}" destId="{DA0AAE7A-A269-4C76-BAF8-C21D750DBC8D}" srcOrd="1" destOrd="0" presId="urn:microsoft.com/office/officeart/2008/layout/VerticalCurvedList"/>
    <dgm:cxn modelId="{AF9195F0-7CC8-465E-BCEE-388CAE172324}" type="presParOf" srcId="{A36DF382-980F-4B1F-9829-E6CAA619759F}" destId="{420AD6B3-1A33-488A-A091-62793B7E819C}" srcOrd="2" destOrd="0" presId="urn:microsoft.com/office/officeart/2008/layout/VerticalCurvedList"/>
    <dgm:cxn modelId="{7B7DE580-CC9E-4406-8FB8-02EE85E6702B}" type="presParOf" srcId="{420AD6B3-1A33-488A-A091-62793B7E819C}" destId="{E549C1B4-7911-44FF-B363-6F2AD18AC3D7}" srcOrd="0" destOrd="0" presId="urn:microsoft.com/office/officeart/2008/layout/VerticalCurvedList"/>
    <dgm:cxn modelId="{B333F035-60C1-4D84-9A7C-D2FE613E2ED5}" type="presParOf" srcId="{A36DF382-980F-4B1F-9829-E6CAA619759F}" destId="{22DE7EA9-876D-4CA9-A741-0108C69420DE}" srcOrd="3" destOrd="0" presId="urn:microsoft.com/office/officeart/2008/layout/VerticalCurvedList"/>
    <dgm:cxn modelId="{39444D21-42E8-4455-8A12-40FA6F4EC341}" type="presParOf" srcId="{A36DF382-980F-4B1F-9829-E6CAA619759F}" destId="{FA284EDE-8771-4CA7-A0A5-9D3669C682DF}" srcOrd="4" destOrd="0" presId="urn:microsoft.com/office/officeart/2008/layout/VerticalCurvedList"/>
    <dgm:cxn modelId="{52647C8E-25AF-46F4-B6ED-D808ECB771CE}" type="presParOf" srcId="{FA284EDE-8771-4CA7-A0A5-9D3669C682DF}" destId="{2C6FBEEB-EC3D-47A9-9DF2-4D4AE2FCF465}" srcOrd="0" destOrd="0" presId="urn:microsoft.com/office/officeart/2008/layout/VerticalCurvedList"/>
    <dgm:cxn modelId="{EE0B44D1-79C9-456D-BDBE-1E2966331B3C}" type="presParOf" srcId="{A36DF382-980F-4B1F-9829-E6CAA619759F}" destId="{C50DE53D-96AB-4160-A9F3-9956199EC07B}" srcOrd="5" destOrd="0" presId="urn:microsoft.com/office/officeart/2008/layout/VerticalCurvedList"/>
    <dgm:cxn modelId="{035569E8-F2BB-41D5-8315-42D222D629EB}" type="presParOf" srcId="{A36DF382-980F-4B1F-9829-E6CAA619759F}" destId="{BAED4003-9E96-4DC0-923A-D111B1DA8887}" srcOrd="6" destOrd="0" presId="urn:microsoft.com/office/officeart/2008/layout/VerticalCurvedList"/>
    <dgm:cxn modelId="{040D1CB9-92EC-42B1-BD2F-B7BD6398B6BE}" type="presParOf" srcId="{BAED4003-9E96-4DC0-923A-D111B1DA8887}" destId="{F22B1FBB-5288-401D-82AF-CC4C9DCA8CE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E2293-FF87-45C8-8A20-385B57992AD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3BA049D-3237-4955-A027-FB4C56B3E18B}">
      <dgm:prSet phldrT="[文本]"/>
      <dgm:spPr/>
      <dgm:t>
        <a:bodyPr/>
        <a:lstStyle/>
        <a:p>
          <a:r>
            <a:rPr lang="en-US" altLang="zh-CN" dirty="0" smtClean="0">
              <a:solidFill>
                <a:srgbClr val="FF0000"/>
              </a:solidFill>
            </a:rPr>
            <a:t>Core System</a:t>
          </a:r>
        </a:p>
        <a:p>
          <a:r>
            <a:rPr lang="en-US" altLang="zh-CN" dirty="0" smtClean="0"/>
            <a:t>Motor/ Non-Motor Insurance</a:t>
          </a:r>
          <a:endParaRPr lang="zh-CN" altLang="en-US" dirty="0"/>
        </a:p>
      </dgm:t>
    </dgm:pt>
    <dgm:pt modelId="{3276AFD3-218B-424E-9D24-052F5A9E675B}" type="parTrans" cxnId="{64B926AA-2FB6-4822-BB68-CF2F2B9D44EE}">
      <dgm:prSet/>
      <dgm:spPr/>
      <dgm:t>
        <a:bodyPr/>
        <a:lstStyle/>
        <a:p>
          <a:endParaRPr lang="zh-CN" altLang="en-US"/>
        </a:p>
      </dgm:t>
    </dgm:pt>
    <dgm:pt modelId="{1E2122D3-88F4-4C80-A5CA-EF433D0EAE24}" type="sibTrans" cxnId="{64B926AA-2FB6-4822-BB68-CF2F2B9D44EE}">
      <dgm:prSet/>
      <dgm:spPr/>
      <dgm:t>
        <a:bodyPr/>
        <a:lstStyle/>
        <a:p>
          <a:endParaRPr lang="zh-CN" altLang="en-US"/>
        </a:p>
      </dgm:t>
    </dgm:pt>
    <dgm:pt modelId="{305DCFD5-60DA-4143-AB2E-F7367CD106D6}">
      <dgm:prSet phldrT="[文本]"/>
      <dgm:spPr/>
      <dgm:t>
        <a:bodyPr/>
        <a:lstStyle/>
        <a:p>
          <a:r>
            <a:rPr lang="en-US" altLang="zh-CN" dirty="0" smtClean="0"/>
            <a:t>Amend</a:t>
          </a:r>
          <a:endParaRPr lang="zh-CN" altLang="en-US" dirty="0"/>
        </a:p>
      </dgm:t>
    </dgm:pt>
    <dgm:pt modelId="{0BAE89C6-C3C1-401C-973A-35DB6FB428C4}" type="parTrans" cxnId="{6234CFE6-D5BB-48C2-A65F-9995EDEF13B7}">
      <dgm:prSet/>
      <dgm:spPr/>
      <dgm:t>
        <a:bodyPr/>
        <a:lstStyle/>
        <a:p>
          <a:endParaRPr lang="zh-CN" altLang="en-US"/>
        </a:p>
      </dgm:t>
    </dgm:pt>
    <dgm:pt modelId="{C5C69337-1571-4AFB-8BD5-94BBA3BEA53E}" type="sibTrans" cxnId="{6234CFE6-D5BB-48C2-A65F-9995EDEF13B7}">
      <dgm:prSet/>
      <dgm:spPr/>
      <dgm:t>
        <a:bodyPr/>
        <a:lstStyle/>
        <a:p>
          <a:endParaRPr lang="zh-CN" altLang="en-US"/>
        </a:p>
      </dgm:t>
    </dgm:pt>
    <dgm:pt modelId="{53B23101-07F7-42FF-8962-2593F7AD1A90}">
      <dgm:prSet phldrT="[文本]"/>
      <dgm:spPr/>
      <dgm:t>
        <a:bodyPr/>
        <a:lstStyle/>
        <a:p>
          <a:r>
            <a:rPr lang="en-US" altLang="zh-CN" dirty="0" smtClean="0"/>
            <a:t>Query</a:t>
          </a:r>
          <a:endParaRPr lang="zh-CN" altLang="en-US" dirty="0"/>
        </a:p>
      </dgm:t>
    </dgm:pt>
    <dgm:pt modelId="{F7E26B12-DD9D-46A3-ADDF-C16DC24AB8AF}" type="parTrans" cxnId="{669CC2AB-D90A-45B0-9065-50801893B78E}">
      <dgm:prSet/>
      <dgm:spPr/>
      <dgm:t>
        <a:bodyPr/>
        <a:lstStyle/>
        <a:p>
          <a:endParaRPr lang="zh-CN" altLang="en-US"/>
        </a:p>
      </dgm:t>
    </dgm:pt>
    <dgm:pt modelId="{812B6299-CB92-4C57-9558-6C7A60E056DC}" type="sibTrans" cxnId="{669CC2AB-D90A-45B0-9065-50801893B78E}">
      <dgm:prSet/>
      <dgm:spPr/>
      <dgm:t>
        <a:bodyPr/>
        <a:lstStyle/>
        <a:p>
          <a:endParaRPr lang="zh-CN" altLang="en-US"/>
        </a:p>
      </dgm:t>
    </dgm:pt>
    <dgm:pt modelId="{D18E899E-13E0-4CC3-9EB2-EE291429F977}">
      <dgm:prSet phldrT="[文本]"/>
      <dgm:spPr/>
      <dgm:t>
        <a:bodyPr/>
        <a:lstStyle/>
        <a:p>
          <a:r>
            <a:rPr lang="en-US" b="0" i="0" dirty="0" smtClean="0"/>
            <a:t>Configure</a:t>
          </a:r>
          <a:endParaRPr lang="en-US" altLang="zh-CN" dirty="0" smtClean="0"/>
        </a:p>
      </dgm:t>
    </dgm:pt>
    <dgm:pt modelId="{FD8B0648-582D-4C02-B004-C9DCCB3F46C6}" type="parTrans" cxnId="{D6E5D01C-6561-4C82-B737-80EE8892F7DA}">
      <dgm:prSet/>
      <dgm:spPr/>
      <dgm:t>
        <a:bodyPr/>
        <a:lstStyle/>
        <a:p>
          <a:endParaRPr lang="zh-CN" altLang="en-US"/>
        </a:p>
      </dgm:t>
    </dgm:pt>
    <dgm:pt modelId="{461F90A3-2660-4946-A1E8-DD4AC86D80ED}" type="sibTrans" cxnId="{D6E5D01C-6561-4C82-B737-80EE8892F7DA}">
      <dgm:prSet/>
      <dgm:spPr/>
      <dgm:t>
        <a:bodyPr/>
        <a:lstStyle/>
        <a:p>
          <a:endParaRPr lang="zh-CN" altLang="en-US"/>
        </a:p>
      </dgm:t>
    </dgm:pt>
    <dgm:pt modelId="{7156FB51-C0BB-4ACD-A80A-BE82E226E8D4}">
      <dgm:prSet/>
      <dgm:spPr/>
      <dgm:t>
        <a:bodyPr/>
        <a:lstStyle/>
        <a:p>
          <a:r>
            <a:rPr lang="en-US" altLang="zh-CN" smtClean="0"/>
            <a:t>Quote</a:t>
          </a:r>
          <a:endParaRPr lang="zh-CN" altLang="en-US"/>
        </a:p>
      </dgm:t>
    </dgm:pt>
    <dgm:pt modelId="{ABAC71DD-00A3-4B52-8257-F308F6FFDDDE}" type="parTrans" cxnId="{2E269314-EEBA-4EB1-859C-CE129D15554E}">
      <dgm:prSet/>
      <dgm:spPr/>
      <dgm:t>
        <a:bodyPr/>
        <a:lstStyle/>
        <a:p>
          <a:endParaRPr lang="zh-CN" altLang="en-US"/>
        </a:p>
      </dgm:t>
    </dgm:pt>
    <dgm:pt modelId="{F8BB7AF7-8884-4FB5-8ABA-6E88CA538E11}" type="sibTrans" cxnId="{2E269314-EEBA-4EB1-859C-CE129D15554E}">
      <dgm:prSet/>
      <dgm:spPr/>
      <dgm:t>
        <a:bodyPr/>
        <a:lstStyle/>
        <a:p>
          <a:endParaRPr lang="zh-CN" altLang="en-US"/>
        </a:p>
      </dgm:t>
    </dgm:pt>
    <dgm:pt modelId="{BD2ACAFB-D40E-42D4-A75C-FCB174485941}" type="pres">
      <dgm:prSet presAssocID="{7E6E2293-FF87-45C8-8A20-385B57992AD9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BC05642-2245-44CD-A4F3-4E4B62A8D42C}" type="pres">
      <dgm:prSet presAssocID="{93BA049D-3237-4955-A027-FB4C56B3E18B}" presName="hierRoot1" presStyleCnt="0">
        <dgm:presLayoutVars>
          <dgm:hierBranch val="init"/>
        </dgm:presLayoutVars>
      </dgm:prSet>
      <dgm:spPr/>
    </dgm:pt>
    <dgm:pt modelId="{D972BA28-B4B6-4F03-ADD5-049F71CEFBF9}" type="pres">
      <dgm:prSet presAssocID="{93BA049D-3237-4955-A027-FB4C56B3E18B}" presName="rootComposite1" presStyleCnt="0"/>
      <dgm:spPr/>
    </dgm:pt>
    <dgm:pt modelId="{1B833D92-E72B-4968-82C7-50B4C66FC334}" type="pres">
      <dgm:prSet presAssocID="{93BA049D-3237-4955-A027-FB4C56B3E18B}" presName="rootText1" presStyleLbl="node0" presStyleIdx="0" presStyleCnt="1" custScaleX="217863" custScaleY="1068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5356FE-77EE-42E1-A968-B7CF61A97368}" type="pres">
      <dgm:prSet presAssocID="{93BA049D-3237-4955-A027-FB4C56B3E18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DC429F7-52F0-4FA8-828B-521BAE8047FE}" type="pres">
      <dgm:prSet presAssocID="{93BA049D-3237-4955-A027-FB4C56B3E18B}" presName="hierChild2" presStyleCnt="0"/>
      <dgm:spPr/>
    </dgm:pt>
    <dgm:pt modelId="{1FCC0D38-4CB2-4CB5-98EA-9A0C0A909833}" type="pres">
      <dgm:prSet presAssocID="{0BAE89C6-C3C1-401C-973A-35DB6FB428C4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B642519E-3A64-4B62-96BE-2078334E180C}" type="pres">
      <dgm:prSet presAssocID="{305DCFD5-60DA-4143-AB2E-F7367CD106D6}" presName="hierRoot2" presStyleCnt="0">
        <dgm:presLayoutVars>
          <dgm:hierBranch val="init"/>
        </dgm:presLayoutVars>
      </dgm:prSet>
      <dgm:spPr/>
    </dgm:pt>
    <dgm:pt modelId="{A498B83D-DDCB-4AF6-A8C5-CC0BD208E55D}" type="pres">
      <dgm:prSet presAssocID="{305DCFD5-60DA-4143-AB2E-F7367CD106D6}" presName="rootComposite" presStyleCnt="0"/>
      <dgm:spPr/>
    </dgm:pt>
    <dgm:pt modelId="{F2B28B91-82E4-4620-9941-20EDE324E300}" type="pres">
      <dgm:prSet presAssocID="{305DCFD5-60DA-4143-AB2E-F7367CD106D6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B16C1B6-2D66-489F-AA48-96E6D4858571}" type="pres">
      <dgm:prSet presAssocID="{305DCFD5-60DA-4143-AB2E-F7367CD106D6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F299A590-1C64-40BC-9B4E-7AF0905AD0D9}" type="pres">
      <dgm:prSet presAssocID="{305DCFD5-60DA-4143-AB2E-F7367CD106D6}" presName="hierChild4" presStyleCnt="0"/>
      <dgm:spPr/>
    </dgm:pt>
    <dgm:pt modelId="{288CEBD5-49C8-471D-BDCE-F2449CCB3FF4}" type="pres">
      <dgm:prSet presAssocID="{305DCFD5-60DA-4143-AB2E-F7367CD106D6}" presName="hierChild5" presStyleCnt="0"/>
      <dgm:spPr/>
    </dgm:pt>
    <dgm:pt modelId="{EDDECC69-B2DA-48A7-9576-1E5B70E28FF5}" type="pres">
      <dgm:prSet presAssocID="{ABAC71DD-00A3-4B52-8257-F308F6FFDDDE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87A1E71C-E337-4509-848A-D16D26905DE5}" type="pres">
      <dgm:prSet presAssocID="{7156FB51-C0BB-4ACD-A80A-BE82E226E8D4}" presName="hierRoot2" presStyleCnt="0">
        <dgm:presLayoutVars>
          <dgm:hierBranch val="init"/>
        </dgm:presLayoutVars>
      </dgm:prSet>
      <dgm:spPr/>
    </dgm:pt>
    <dgm:pt modelId="{2220F157-BA46-46E5-A3B8-5FAF5677B00E}" type="pres">
      <dgm:prSet presAssocID="{7156FB51-C0BB-4ACD-A80A-BE82E226E8D4}" presName="rootComposite" presStyleCnt="0"/>
      <dgm:spPr/>
    </dgm:pt>
    <dgm:pt modelId="{6C466283-C074-4E33-91D2-8662A3A9D7E5}" type="pres">
      <dgm:prSet presAssocID="{7156FB51-C0BB-4ACD-A80A-BE82E226E8D4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C6A089-154B-4AF8-98A6-72D0E174D67C}" type="pres">
      <dgm:prSet presAssocID="{7156FB51-C0BB-4ACD-A80A-BE82E226E8D4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26C1A489-F39C-473D-9D97-4CEFA002CAFA}" type="pres">
      <dgm:prSet presAssocID="{7156FB51-C0BB-4ACD-A80A-BE82E226E8D4}" presName="hierChild4" presStyleCnt="0"/>
      <dgm:spPr/>
    </dgm:pt>
    <dgm:pt modelId="{D936A3A7-07E2-414E-A1FF-3F1FD7041FBE}" type="pres">
      <dgm:prSet presAssocID="{7156FB51-C0BB-4ACD-A80A-BE82E226E8D4}" presName="hierChild5" presStyleCnt="0"/>
      <dgm:spPr/>
    </dgm:pt>
    <dgm:pt modelId="{9E81BA7C-E564-4DA1-AE8F-EAA1B294EB01}" type="pres">
      <dgm:prSet presAssocID="{F7E26B12-DD9D-46A3-ADDF-C16DC24AB8AF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706A511C-F13C-44A0-9866-7EADA544567D}" type="pres">
      <dgm:prSet presAssocID="{53B23101-07F7-42FF-8962-2593F7AD1A90}" presName="hierRoot2" presStyleCnt="0">
        <dgm:presLayoutVars>
          <dgm:hierBranch val="init"/>
        </dgm:presLayoutVars>
      </dgm:prSet>
      <dgm:spPr/>
    </dgm:pt>
    <dgm:pt modelId="{65FD916B-7F90-4437-8BB0-C78C32354DC7}" type="pres">
      <dgm:prSet presAssocID="{53B23101-07F7-42FF-8962-2593F7AD1A90}" presName="rootComposite" presStyleCnt="0"/>
      <dgm:spPr/>
    </dgm:pt>
    <dgm:pt modelId="{EAA981B3-120F-4B7F-9D20-B4149B2960D3}" type="pres">
      <dgm:prSet presAssocID="{53B23101-07F7-42FF-8962-2593F7AD1A9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3A95865-A641-4F57-ABFB-B1AB981A9534}" type="pres">
      <dgm:prSet presAssocID="{53B23101-07F7-42FF-8962-2593F7AD1A9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A31C9655-4031-4B6F-826B-4863FDCCEDC1}" type="pres">
      <dgm:prSet presAssocID="{53B23101-07F7-42FF-8962-2593F7AD1A90}" presName="hierChild4" presStyleCnt="0"/>
      <dgm:spPr/>
    </dgm:pt>
    <dgm:pt modelId="{C6162789-74DA-49BA-ACAF-19F314B294F0}" type="pres">
      <dgm:prSet presAssocID="{53B23101-07F7-42FF-8962-2593F7AD1A90}" presName="hierChild5" presStyleCnt="0"/>
      <dgm:spPr/>
    </dgm:pt>
    <dgm:pt modelId="{A8A8F9F2-4220-4800-8C78-5FD474208BA6}" type="pres">
      <dgm:prSet presAssocID="{FD8B0648-582D-4C02-B004-C9DCCB3F46C6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BE7BFEC7-C8A1-487F-9CB6-E76BDF196F7E}" type="pres">
      <dgm:prSet presAssocID="{D18E899E-13E0-4CC3-9EB2-EE291429F977}" presName="hierRoot2" presStyleCnt="0">
        <dgm:presLayoutVars>
          <dgm:hierBranch val="init"/>
        </dgm:presLayoutVars>
      </dgm:prSet>
      <dgm:spPr/>
    </dgm:pt>
    <dgm:pt modelId="{09B7D145-A575-4F97-8EA1-E80D19B9A117}" type="pres">
      <dgm:prSet presAssocID="{D18E899E-13E0-4CC3-9EB2-EE291429F977}" presName="rootComposite" presStyleCnt="0"/>
      <dgm:spPr/>
    </dgm:pt>
    <dgm:pt modelId="{F0DDD2A5-CF84-4C9B-9F43-F3773F006764}" type="pres">
      <dgm:prSet presAssocID="{D18E899E-13E0-4CC3-9EB2-EE291429F977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49A562-C61A-4D00-94FF-C243E275B808}" type="pres">
      <dgm:prSet presAssocID="{D18E899E-13E0-4CC3-9EB2-EE291429F977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BAA2AA73-0833-40C8-8226-E6BD423B4101}" type="pres">
      <dgm:prSet presAssocID="{D18E899E-13E0-4CC3-9EB2-EE291429F977}" presName="hierChild4" presStyleCnt="0"/>
      <dgm:spPr/>
    </dgm:pt>
    <dgm:pt modelId="{4F60B1C5-AA5F-4505-A3FF-9567660A2F3B}" type="pres">
      <dgm:prSet presAssocID="{D18E899E-13E0-4CC3-9EB2-EE291429F977}" presName="hierChild5" presStyleCnt="0"/>
      <dgm:spPr/>
    </dgm:pt>
    <dgm:pt modelId="{B61494A5-1936-483D-AD12-9AC8BDC6ECE8}" type="pres">
      <dgm:prSet presAssocID="{93BA049D-3237-4955-A027-FB4C56B3E18B}" presName="hierChild3" presStyleCnt="0"/>
      <dgm:spPr/>
    </dgm:pt>
  </dgm:ptLst>
  <dgm:cxnLst>
    <dgm:cxn modelId="{51CFC4B7-8B82-4E22-BF77-C1E4E6734ADF}" type="presOf" srcId="{93BA049D-3237-4955-A027-FB4C56B3E18B}" destId="{1B833D92-E72B-4968-82C7-50B4C66FC334}" srcOrd="0" destOrd="0" presId="urn:microsoft.com/office/officeart/2005/8/layout/orgChart1"/>
    <dgm:cxn modelId="{D443BE8C-1D3A-436E-A6B5-83101CCBC2E8}" type="presOf" srcId="{FD8B0648-582D-4C02-B004-C9DCCB3F46C6}" destId="{A8A8F9F2-4220-4800-8C78-5FD474208BA6}" srcOrd="0" destOrd="0" presId="urn:microsoft.com/office/officeart/2005/8/layout/orgChart1"/>
    <dgm:cxn modelId="{4A721D66-4FD6-4587-9608-8A15DFC5BDEB}" type="presOf" srcId="{0BAE89C6-C3C1-401C-973A-35DB6FB428C4}" destId="{1FCC0D38-4CB2-4CB5-98EA-9A0C0A909833}" srcOrd="0" destOrd="0" presId="urn:microsoft.com/office/officeart/2005/8/layout/orgChart1"/>
    <dgm:cxn modelId="{2E269314-EEBA-4EB1-859C-CE129D15554E}" srcId="{93BA049D-3237-4955-A027-FB4C56B3E18B}" destId="{7156FB51-C0BB-4ACD-A80A-BE82E226E8D4}" srcOrd="1" destOrd="0" parTransId="{ABAC71DD-00A3-4B52-8257-F308F6FFDDDE}" sibTransId="{F8BB7AF7-8884-4FB5-8ABA-6E88CA538E11}"/>
    <dgm:cxn modelId="{887F1321-D528-4FFA-8234-7D3A95B08AE1}" type="presOf" srcId="{D18E899E-13E0-4CC3-9EB2-EE291429F977}" destId="{F349A562-C61A-4D00-94FF-C243E275B808}" srcOrd="1" destOrd="0" presId="urn:microsoft.com/office/officeart/2005/8/layout/orgChart1"/>
    <dgm:cxn modelId="{89442DF0-1126-4D99-93FB-6D0DD0A5ADD6}" type="presOf" srcId="{7156FB51-C0BB-4ACD-A80A-BE82E226E8D4}" destId="{6C466283-C074-4E33-91D2-8662A3A9D7E5}" srcOrd="0" destOrd="0" presId="urn:microsoft.com/office/officeart/2005/8/layout/orgChart1"/>
    <dgm:cxn modelId="{A5DD17AA-95DF-42E1-A138-6C8A78B59502}" type="presOf" srcId="{305DCFD5-60DA-4143-AB2E-F7367CD106D6}" destId="{F2B28B91-82E4-4620-9941-20EDE324E300}" srcOrd="0" destOrd="0" presId="urn:microsoft.com/office/officeart/2005/8/layout/orgChart1"/>
    <dgm:cxn modelId="{B7FFCF95-287F-4EAC-BE66-1CB13E477C8E}" type="presOf" srcId="{53B23101-07F7-42FF-8962-2593F7AD1A90}" destId="{EAA981B3-120F-4B7F-9D20-B4149B2960D3}" srcOrd="0" destOrd="0" presId="urn:microsoft.com/office/officeart/2005/8/layout/orgChart1"/>
    <dgm:cxn modelId="{BCC0782F-F753-4F89-8C23-78E423D3FECE}" type="presOf" srcId="{305DCFD5-60DA-4143-AB2E-F7367CD106D6}" destId="{FB16C1B6-2D66-489F-AA48-96E6D4858571}" srcOrd="1" destOrd="0" presId="urn:microsoft.com/office/officeart/2005/8/layout/orgChart1"/>
    <dgm:cxn modelId="{BF7365CA-75C5-4A72-952F-7A5B70D0A6E6}" type="presOf" srcId="{D18E899E-13E0-4CC3-9EB2-EE291429F977}" destId="{F0DDD2A5-CF84-4C9B-9F43-F3773F006764}" srcOrd="0" destOrd="0" presId="urn:microsoft.com/office/officeart/2005/8/layout/orgChart1"/>
    <dgm:cxn modelId="{669CC2AB-D90A-45B0-9065-50801893B78E}" srcId="{93BA049D-3237-4955-A027-FB4C56B3E18B}" destId="{53B23101-07F7-42FF-8962-2593F7AD1A90}" srcOrd="2" destOrd="0" parTransId="{F7E26B12-DD9D-46A3-ADDF-C16DC24AB8AF}" sibTransId="{812B6299-CB92-4C57-9558-6C7A60E056DC}"/>
    <dgm:cxn modelId="{C3A2CF5C-98F6-4B9F-AA48-7796AA6694EB}" type="presOf" srcId="{7E6E2293-FF87-45C8-8A20-385B57992AD9}" destId="{BD2ACAFB-D40E-42D4-A75C-FCB174485941}" srcOrd="0" destOrd="0" presId="urn:microsoft.com/office/officeart/2005/8/layout/orgChart1"/>
    <dgm:cxn modelId="{1F022696-14BE-4FA3-96EE-5F6B0CCCD245}" type="presOf" srcId="{ABAC71DD-00A3-4B52-8257-F308F6FFDDDE}" destId="{EDDECC69-B2DA-48A7-9576-1E5B70E28FF5}" srcOrd="0" destOrd="0" presId="urn:microsoft.com/office/officeart/2005/8/layout/orgChart1"/>
    <dgm:cxn modelId="{371B10B7-AB01-479F-80ED-CF3C6ACEF836}" type="presOf" srcId="{93BA049D-3237-4955-A027-FB4C56B3E18B}" destId="{485356FE-77EE-42E1-A968-B7CF61A97368}" srcOrd="1" destOrd="0" presId="urn:microsoft.com/office/officeart/2005/8/layout/orgChart1"/>
    <dgm:cxn modelId="{AB299372-357A-463C-8486-E444DC424BCA}" type="presOf" srcId="{53B23101-07F7-42FF-8962-2593F7AD1A90}" destId="{63A95865-A641-4F57-ABFB-B1AB981A9534}" srcOrd="1" destOrd="0" presId="urn:microsoft.com/office/officeart/2005/8/layout/orgChart1"/>
    <dgm:cxn modelId="{DB1EB9A5-B9E2-4578-A60B-24C671603F9A}" type="presOf" srcId="{7156FB51-C0BB-4ACD-A80A-BE82E226E8D4}" destId="{B7C6A089-154B-4AF8-98A6-72D0E174D67C}" srcOrd="1" destOrd="0" presId="urn:microsoft.com/office/officeart/2005/8/layout/orgChart1"/>
    <dgm:cxn modelId="{199E9525-CC67-4098-ADF5-14E8E8651124}" type="presOf" srcId="{F7E26B12-DD9D-46A3-ADDF-C16DC24AB8AF}" destId="{9E81BA7C-E564-4DA1-AE8F-EAA1B294EB01}" srcOrd="0" destOrd="0" presId="urn:microsoft.com/office/officeart/2005/8/layout/orgChart1"/>
    <dgm:cxn modelId="{D6E5D01C-6561-4C82-B737-80EE8892F7DA}" srcId="{93BA049D-3237-4955-A027-FB4C56B3E18B}" destId="{D18E899E-13E0-4CC3-9EB2-EE291429F977}" srcOrd="3" destOrd="0" parTransId="{FD8B0648-582D-4C02-B004-C9DCCB3F46C6}" sibTransId="{461F90A3-2660-4946-A1E8-DD4AC86D80ED}"/>
    <dgm:cxn modelId="{64B926AA-2FB6-4822-BB68-CF2F2B9D44EE}" srcId="{7E6E2293-FF87-45C8-8A20-385B57992AD9}" destId="{93BA049D-3237-4955-A027-FB4C56B3E18B}" srcOrd="0" destOrd="0" parTransId="{3276AFD3-218B-424E-9D24-052F5A9E675B}" sibTransId="{1E2122D3-88F4-4C80-A5CA-EF433D0EAE24}"/>
    <dgm:cxn modelId="{6234CFE6-D5BB-48C2-A65F-9995EDEF13B7}" srcId="{93BA049D-3237-4955-A027-FB4C56B3E18B}" destId="{305DCFD5-60DA-4143-AB2E-F7367CD106D6}" srcOrd="0" destOrd="0" parTransId="{0BAE89C6-C3C1-401C-973A-35DB6FB428C4}" sibTransId="{C5C69337-1571-4AFB-8BD5-94BBA3BEA53E}"/>
    <dgm:cxn modelId="{C17710E3-2AAE-410D-940D-F0D9AD44B469}" type="presParOf" srcId="{BD2ACAFB-D40E-42D4-A75C-FCB174485941}" destId="{DBC05642-2245-44CD-A4F3-4E4B62A8D42C}" srcOrd="0" destOrd="0" presId="urn:microsoft.com/office/officeart/2005/8/layout/orgChart1"/>
    <dgm:cxn modelId="{28C3DA53-8B29-4BDB-8AA9-2025C42DFDAE}" type="presParOf" srcId="{DBC05642-2245-44CD-A4F3-4E4B62A8D42C}" destId="{D972BA28-B4B6-4F03-ADD5-049F71CEFBF9}" srcOrd="0" destOrd="0" presId="urn:microsoft.com/office/officeart/2005/8/layout/orgChart1"/>
    <dgm:cxn modelId="{7FCADAC8-507E-454B-BD6C-5DE90733D052}" type="presParOf" srcId="{D972BA28-B4B6-4F03-ADD5-049F71CEFBF9}" destId="{1B833D92-E72B-4968-82C7-50B4C66FC334}" srcOrd="0" destOrd="0" presId="urn:microsoft.com/office/officeart/2005/8/layout/orgChart1"/>
    <dgm:cxn modelId="{3ADF167B-22D0-40E3-A7C0-A025B9B3739B}" type="presParOf" srcId="{D972BA28-B4B6-4F03-ADD5-049F71CEFBF9}" destId="{485356FE-77EE-42E1-A968-B7CF61A97368}" srcOrd="1" destOrd="0" presId="urn:microsoft.com/office/officeart/2005/8/layout/orgChart1"/>
    <dgm:cxn modelId="{2AC383E1-60D4-4450-80D2-546EFD8A5E92}" type="presParOf" srcId="{DBC05642-2245-44CD-A4F3-4E4B62A8D42C}" destId="{4DC429F7-52F0-4FA8-828B-521BAE8047FE}" srcOrd="1" destOrd="0" presId="urn:microsoft.com/office/officeart/2005/8/layout/orgChart1"/>
    <dgm:cxn modelId="{84446740-9757-474C-843C-E7A2E0B5E8E2}" type="presParOf" srcId="{4DC429F7-52F0-4FA8-828B-521BAE8047FE}" destId="{1FCC0D38-4CB2-4CB5-98EA-9A0C0A909833}" srcOrd="0" destOrd="0" presId="urn:microsoft.com/office/officeart/2005/8/layout/orgChart1"/>
    <dgm:cxn modelId="{85FA7127-E08B-4641-A26F-C785C40B6E13}" type="presParOf" srcId="{4DC429F7-52F0-4FA8-828B-521BAE8047FE}" destId="{B642519E-3A64-4B62-96BE-2078334E180C}" srcOrd="1" destOrd="0" presId="urn:microsoft.com/office/officeart/2005/8/layout/orgChart1"/>
    <dgm:cxn modelId="{41CB460C-1195-4FD0-8643-54990DB52289}" type="presParOf" srcId="{B642519E-3A64-4B62-96BE-2078334E180C}" destId="{A498B83D-DDCB-4AF6-A8C5-CC0BD208E55D}" srcOrd="0" destOrd="0" presId="urn:microsoft.com/office/officeart/2005/8/layout/orgChart1"/>
    <dgm:cxn modelId="{BFA0EC50-8394-4AF6-9E65-C06FF3EF1095}" type="presParOf" srcId="{A498B83D-DDCB-4AF6-A8C5-CC0BD208E55D}" destId="{F2B28B91-82E4-4620-9941-20EDE324E300}" srcOrd="0" destOrd="0" presId="urn:microsoft.com/office/officeart/2005/8/layout/orgChart1"/>
    <dgm:cxn modelId="{634B098E-C769-4CC4-ABDB-FB19BB73FB28}" type="presParOf" srcId="{A498B83D-DDCB-4AF6-A8C5-CC0BD208E55D}" destId="{FB16C1B6-2D66-489F-AA48-96E6D4858571}" srcOrd="1" destOrd="0" presId="urn:microsoft.com/office/officeart/2005/8/layout/orgChart1"/>
    <dgm:cxn modelId="{C3D0C55E-1135-4089-A272-9C6B12F258F7}" type="presParOf" srcId="{B642519E-3A64-4B62-96BE-2078334E180C}" destId="{F299A590-1C64-40BC-9B4E-7AF0905AD0D9}" srcOrd="1" destOrd="0" presId="urn:microsoft.com/office/officeart/2005/8/layout/orgChart1"/>
    <dgm:cxn modelId="{90CF55E4-D78C-419A-8BCB-EBFD992B5F01}" type="presParOf" srcId="{B642519E-3A64-4B62-96BE-2078334E180C}" destId="{288CEBD5-49C8-471D-BDCE-F2449CCB3FF4}" srcOrd="2" destOrd="0" presId="urn:microsoft.com/office/officeart/2005/8/layout/orgChart1"/>
    <dgm:cxn modelId="{76D4A530-F724-448B-ACF4-29F6228D3924}" type="presParOf" srcId="{4DC429F7-52F0-4FA8-828B-521BAE8047FE}" destId="{EDDECC69-B2DA-48A7-9576-1E5B70E28FF5}" srcOrd="2" destOrd="0" presId="urn:microsoft.com/office/officeart/2005/8/layout/orgChart1"/>
    <dgm:cxn modelId="{BF3DDECD-5D27-4C11-99B2-420AF106999D}" type="presParOf" srcId="{4DC429F7-52F0-4FA8-828B-521BAE8047FE}" destId="{87A1E71C-E337-4509-848A-D16D26905DE5}" srcOrd="3" destOrd="0" presId="urn:microsoft.com/office/officeart/2005/8/layout/orgChart1"/>
    <dgm:cxn modelId="{D4D03A09-57DA-40A4-8238-C6AB69D4F8FC}" type="presParOf" srcId="{87A1E71C-E337-4509-848A-D16D26905DE5}" destId="{2220F157-BA46-46E5-A3B8-5FAF5677B00E}" srcOrd="0" destOrd="0" presId="urn:microsoft.com/office/officeart/2005/8/layout/orgChart1"/>
    <dgm:cxn modelId="{B72E31D5-F75C-444E-8A3A-395EAB477B59}" type="presParOf" srcId="{2220F157-BA46-46E5-A3B8-5FAF5677B00E}" destId="{6C466283-C074-4E33-91D2-8662A3A9D7E5}" srcOrd="0" destOrd="0" presId="urn:microsoft.com/office/officeart/2005/8/layout/orgChart1"/>
    <dgm:cxn modelId="{5E5F9566-824A-4BFA-B18C-359EF7DF4AA7}" type="presParOf" srcId="{2220F157-BA46-46E5-A3B8-5FAF5677B00E}" destId="{B7C6A089-154B-4AF8-98A6-72D0E174D67C}" srcOrd="1" destOrd="0" presId="urn:microsoft.com/office/officeart/2005/8/layout/orgChart1"/>
    <dgm:cxn modelId="{26D3ECE4-6188-414A-B451-52AA0E7A5E33}" type="presParOf" srcId="{87A1E71C-E337-4509-848A-D16D26905DE5}" destId="{26C1A489-F39C-473D-9D97-4CEFA002CAFA}" srcOrd="1" destOrd="0" presId="urn:microsoft.com/office/officeart/2005/8/layout/orgChart1"/>
    <dgm:cxn modelId="{369433C6-3098-42BC-9213-54371B2682BD}" type="presParOf" srcId="{87A1E71C-E337-4509-848A-D16D26905DE5}" destId="{D936A3A7-07E2-414E-A1FF-3F1FD7041FBE}" srcOrd="2" destOrd="0" presId="urn:microsoft.com/office/officeart/2005/8/layout/orgChart1"/>
    <dgm:cxn modelId="{C4312402-466E-47FD-9B0C-C6814EECD359}" type="presParOf" srcId="{4DC429F7-52F0-4FA8-828B-521BAE8047FE}" destId="{9E81BA7C-E564-4DA1-AE8F-EAA1B294EB01}" srcOrd="4" destOrd="0" presId="urn:microsoft.com/office/officeart/2005/8/layout/orgChart1"/>
    <dgm:cxn modelId="{21E9AB9B-1F0F-46E4-882C-CD7DA25CB622}" type="presParOf" srcId="{4DC429F7-52F0-4FA8-828B-521BAE8047FE}" destId="{706A511C-F13C-44A0-9866-7EADA544567D}" srcOrd="5" destOrd="0" presId="urn:microsoft.com/office/officeart/2005/8/layout/orgChart1"/>
    <dgm:cxn modelId="{D9419873-8C54-4B61-932D-EB3F776EB3ED}" type="presParOf" srcId="{706A511C-F13C-44A0-9866-7EADA544567D}" destId="{65FD916B-7F90-4437-8BB0-C78C32354DC7}" srcOrd="0" destOrd="0" presId="urn:microsoft.com/office/officeart/2005/8/layout/orgChart1"/>
    <dgm:cxn modelId="{2AFE433F-B7FC-438E-AE27-E22468525564}" type="presParOf" srcId="{65FD916B-7F90-4437-8BB0-C78C32354DC7}" destId="{EAA981B3-120F-4B7F-9D20-B4149B2960D3}" srcOrd="0" destOrd="0" presId="urn:microsoft.com/office/officeart/2005/8/layout/orgChart1"/>
    <dgm:cxn modelId="{E8222600-616C-4465-8BB9-F627463BCDC3}" type="presParOf" srcId="{65FD916B-7F90-4437-8BB0-C78C32354DC7}" destId="{63A95865-A641-4F57-ABFB-B1AB981A9534}" srcOrd="1" destOrd="0" presId="urn:microsoft.com/office/officeart/2005/8/layout/orgChart1"/>
    <dgm:cxn modelId="{FDFCB835-EC19-4E19-9FA6-601FF6FECEEE}" type="presParOf" srcId="{706A511C-F13C-44A0-9866-7EADA544567D}" destId="{A31C9655-4031-4B6F-826B-4863FDCCEDC1}" srcOrd="1" destOrd="0" presId="urn:microsoft.com/office/officeart/2005/8/layout/orgChart1"/>
    <dgm:cxn modelId="{E4FEB089-5968-4523-95DE-A4B512F3C081}" type="presParOf" srcId="{706A511C-F13C-44A0-9866-7EADA544567D}" destId="{C6162789-74DA-49BA-ACAF-19F314B294F0}" srcOrd="2" destOrd="0" presId="urn:microsoft.com/office/officeart/2005/8/layout/orgChart1"/>
    <dgm:cxn modelId="{13E927F6-9D13-4FC1-8D55-F4DF7F8208A2}" type="presParOf" srcId="{4DC429F7-52F0-4FA8-828B-521BAE8047FE}" destId="{A8A8F9F2-4220-4800-8C78-5FD474208BA6}" srcOrd="6" destOrd="0" presId="urn:microsoft.com/office/officeart/2005/8/layout/orgChart1"/>
    <dgm:cxn modelId="{22C8435D-A6BD-4440-B9DA-0877C78EC8BB}" type="presParOf" srcId="{4DC429F7-52F0-4FA8-828B-521BAE8047FE}" destId="{BE7BFEC7-C8A1-487F-9CB6-E76BDF196F7E}" srcOrd="7" destOrd="0" presId="urn:microsoft.com/office/officeart/2005/8/layout/orgChart1"/>
    <dgm:cxn modelId="{8D974775-7B45-4E25-9C49-139D71176FB8}" type="presParOf" srcId="{BE7BFEC7-C8A1-487F-9CB6-E76BDF196F7E}" destId="{09B7D145-A575-4F97-8EA1-E80D19B9A117}" srcOrd="0" destOrd="0" presId="urn:microsoft.com/office/officeart/2005/8/layout/orgChart1"/>
    <dgm:cxn modelId="{976C2B9D-658F-4872-850B-D100C3995BA5}" type="presParOf" srcId="{09B7D145-A575-4F97-8EA1-E80D19B9A117}" destId="{F0DDD2A5-CF84-4C9B-9F43-F3773F006764}" srcOrd="0" destOrd="0" presId="urn:microsoft.com/office/officeart/2005/8/layout/orgChart1"/>
    <dgm:cxn modelId="{8904E052-F249-4FC6-8531-6400CE1F3653}" type="presParOf" srcId="{09B7D145-A575-4F97-8EA1-E80D19B9A117}" destId="{F349A562-C61A-4D00-94FF-C243E275B808}" srcOrd="1" destOrd="0" presId="urn:microsoft.com/office/officeart/2005/8/layout/orgChart1"/>
    <dgm:cxn modelId="{28CB8ED9-49B5-41DE-90EE-47E965B71D7E}" type="presParOf" srcId="{BE7BFEC7-C8A1-487F-9CB6-E76BDF196F7E}" destId="{BAA2AA73-0833-40C8-8226-E6BD423B4101}" srcOrd="1" destOrd="0" presId="urn:microsoft.com/office/officeart/2005/8/layout/orgChart1"/>
    <dgm:cxn modelId="{E5BD48EC-0EB1-4FD7-A5D3-AAC8D436E797}" type="presParOf" srcId="{BE7BFEC7-C8A1-487F-9CB6-E76BDF196F7E}" destId="{4F60B1C5-AA5F-4505-A3FF-9567660A2F3B}" srcOrd="2" destOrd="0" presId="urn:microsoft.com/office/officeart/2005/8/layout/orgChart1"/>
    <dgm:cxn modelId="{F7BE5541-E9D9-4AB4-9F31-7442667E5ECF}" type="presParOf" srcId="{DBC05642-2245-44CD-A4F3-4E4B62A8D42C}" destId="{B61494A5-1936-483D-AD12-9AC8BDC6ECE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60D81-C0D1-483B-8467-501C96C5454C}">
      <dsp:nvSpPr>
        <dsp:cNvPr id="0" name=""/>
        <dsp:cNvSpPr/>
      </dsp:nvSpPr>
      <dsp:spPr>
        <a:xfrm>
          <a:off x="-4846334" y="-742718"/>
          <a:ext cx="5772171" cy="5772171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AAE7A-A269-4C76-BAF8-C21D750DBC8D}">
      <dsp:nvSpPr>
        <dsp:cNvPr id="0" name=""/>
        <dsp:cNvSpPr/>
      </dsp:nvSpPr>
      <dsp:spPr>
        <a:xfrm>
          <a:off x="595451" y="428673"/>
          <a:ext cx="6594317" cy="857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519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Functions </a:t>
          </a:r>
          <a:endParaRPr lang="zh-CN" altLang="en-US" sz="4700" kern="1200" dirty="0"/>
        </a:p>
      </dsp:txBody>
      <dsp:txXfrm>
        <a:off x="595451" y="428673"/>
        <a:ext cx="6594317" cy="857347"/>
      </dsp:txXfrm>
    </dsp:sp>
    <dsp:sp modelId="{E549C1B4-7911-44FF-B363-6F2AD18AC3D7}">
      <dsp:nvSpPr>
        <dsp:cNvPr id="0" name=""/>
        <dsp:cNvSpPr/>
      </dsp:nvSpPr>
      <dsp:spPr>
        <a:xfrm>
          <a:off x="59609" y="321505"/>
          <a:ext cx="1071683" cy="1071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E7EA9-876D-4CA9-A741-0108C69420DE}">
      <dsp:nvSpPr>
        <dsp:cNvPr id="0" name=""/>
        <dsp:cNvSpPr/>
      </dsp:nvSpPr>
      <dsp:spPr>
        <a:xfrm>
          <a:off x="907096" y="1714694"/>
          <a:ext cx="6282671" cy="857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519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700" kern="1200" dirty="0" smtClean="0"/>
            <a:t>Modules </a:t>
          </a:r>
          <a:endParaRPr lang="zh-CN" altLang="en-US" sz="4700" kern="1200" dirty="0"/>
        </a:p>
      </dsp:txBody>
      <dsp:txXfrm>
        <a:off x="907096" y="1714694"/>
        <a:ext cx="6282671" cy="857347"/>
      </dsp:txXfrm>
    </dsp:sp>
    <dsp:sp modelId="{2C6FBEEB-EC3D-47A9-9DF2-4D4AE2FCF465}">
      <dsp:nvSpPr>
        <dsp:cNvPr id="0" name=""/>
        <dsp:cNvSpPr/>
      </dsp:nvSpPr>
      <dsp:spPr>
        <a:xfrm>
          <a:off x="371255" y="1607525"/>
          <a:ext cx="1071683" cy="1071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DE53D-96AB-4160-A9F3-9956199EC07B}">
      <dsp:nvSpPr>
        <dsp:cNvPr id="0" name=""/>
        <dsp:cNvSpPr/>
      </dsp:nvSpPr>
      <dsp:spPr>
        <a:xfrm>
          <a:off x="595451" y="3000714"/>
          <a:ext cx="6594317" cy="8573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519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b="0" i="0" kern="1200" dirty="0" smtClean="0"/>
            <a:t>Instructions</a:t>
          </a:r>
          <a:endParaRPr lang="en-US" altLang="zh-CN" sz="4700" kern="1200" dirty="0"/>
        </a:p>
      </dsp:txBody>
      <dsp:txXfrm>
        <a:off x="595451" y="3000714"/>
        <a:ext cx="6594317" cy="857347"/>
      </dsp:txXfrm>
    </dsp:sp>
    <dsp:sp modelId="{F22B1FBB-5288-401D-82AF-CC4C9DCA8CEB}">
      <dsp:nvSpPr>
        <dsp:cNvPr id="0" name=""/>
        <dsp:cNvSpPr/>
      </dsp:nvSpPr>
      <dsp:spPr>
        <a:xfrm>
          <a:off x="59609" y="2893546"/>
          <a:ext cx="1071683" cy="1071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8F9F2-4220-4800-8C78-5FD474208BA6}">
      <dsp:nvSpPr>
        <dsp:cNvPr id="0" name=""/>
        <dsp:cNvSpPr/>
      </dsp:nvSpPr>
      <dsp:spPr>
        <a:xfrm>
          <a:off x="1116749" y="2198973"/>
          <a:ext cx="4034454" cy="466796"/>
        </a:xfrm>
        <a:custGeom>
          <a:avLst/>
          <a:gdLst/>
          <a:ahLst/>
          <a:cxnLst/>
          <a:rect l="0" t="0" r="0" b="0"/>
          <a:pathLst>
            <a:path>
              <a:moveTo>
                <a:pt x="4034454" y="0"/>
              </a:moveTo>
              <a:lnTo>
                <a:pt x="4034454" y="233398"/>
              </a:lnTo>
              <a:lnTo>
                <a:pt x="0" y="233398"/>
              </a:lnTo>
              <a:lnTo>
                <a:pt x="0" y="4667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1BA7C-E564-4DA1-AE8F-EAA1B294EB01}">
      <dsp:nvSpPr>
        <dsp:cNvPr id="0" name=""/>
        <dsp:cNvSpPr/>
      </dsp:nvSpPr>
      <dsp:spPr>
        <a:xfrm>
          <a:off x="3806385" y="2198973"/>
          <a:ext cx="1344818" cy="466796"/>
        </a:xfrm>
        <a:custGeom>
          <a:avLst/>
          <a:gdLst/>
          <a:ahLst/>
          <a:cxnLst/>
          <a:rect l="0" t="0" r="0" b="0"/>
          <a:pathLst>
            <a:path>
              <a:moveTo>
                <a:pt x="1344818" y="0"/>
              </a:moveTo>
              <a:lnTo>
                <a:pt x="1344818" y="233398"/>
              </a:lnTo>
              <a:lnTo>
                <a:pt x="0" y="233398"/>
              </a:lnTo>
              <a:lnTo>
                <a:pt x="0" y="4667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ECC69-B2DA-48A7-9576-1E5B70E28FF5}">
      <dsp:nvSpPr>
        <dsp:cNvPr id="0" name=""/>
        <dsp:cNvSpPr/>
      </dsp:nvSpPr>
      <dsp:spPr>
        <a:xfrm>
          <a:off x="5151203" y="2198973"/>
          <a:ext cx="1344818" cy="466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98"/>
              </a:lnTo>
              <a:lnTo>
                <a:pt x="1344818" y="233398"/>
              </a:lnTo>
              <a:lnTo>
                <a:pt x="1344818" y="4667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C0D38-4CB2-4CB5-98EA-9A0C0A909833}">
      <dsp:nvSpPr>
        <dsp:cNvPr id="0" name=""/>
        <dsp:cNvSpPr/>
      </dsp:nvSpPr>
      <dsp:spPr>
        <a:xfrm>
          <a:off x="5151203" y="2198973"/>
          <a:ext cx="4034454" cy="466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98"/>
              </a:lnTo>
              <a:lnTo>
                <a:pt x="4034454" y="233398"/>
              </a:lnTo>
              <a:lnTo>
                <a:pt x="4034454" y="4667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33D92-E72B-4968-82C7-50B4C66FC334}">
      <dsp:nvSpPr>
        <dsp:cNvPr id="0" name=""/>
        <dsp:cNvSpPr/>
      </dsp:nvSpPr>
      <dsp:spPr>
        <a:xfrm>
          <a:off x="2729830" y="1011010"/>
          <a:ext cx="4842745" cy="11879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>
              <a:solidFill>
                <a:srgbClr val="FF0000"/>
              </a:solidFill>
            </a:rPr>
            <a:t>Core System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Motor/ Non-Motor Insurance</a:t>
          </a:r>
          <a:endParaRPr lang="zh-CN" altLang="en-US" sz="3000" kern="1200" dirty="0"/>
        </a:p>
      </dsp:txBody>
      <dsp:txXfrm>
        <a:off x="2729830" y="1011010"/>
        <a:ext cx="4842745" cy="1187963"/>
      </dsp:txXfrm>
    </dsp:sp>
    <dsp:sp modelId="{F2B28B91-82E4-4620-9941-20EDE324E300}">
      <dsp:nvSpPr>
        <dsp:cNvPr id="0" name=""/>
        <dsp:cNvSpPr/>
      </dsp:nvSpPr>
      <dsp:spPr>
        <a:xfrm>
          <a:off x="8074237" y="2665769"/>
          <a:ext cx="2222839" cy="1111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Amend</a:t>
          </a:r>
          <a:endParaRPr lang="zh-CN" altLang="en-US" sz="3000" kern="1200" dirty="0"/>
        </a:p>
      </dsp:txBody>
      <dsp:txXfrm>
        <a:off x="8074237" y="2665769"/>
        <a:ext cx="2222839" cy="1111419"/>
      </dsp:txXfrm>
    </dsp:sp>
    <dsp:sp modelId="{6C466283-C074-4E33-91D2-8662A3A9D7E5}">
      <dsp:nvSpPr>
        <dsp:cNvPr id="0" name=""/>
        <dsp:cNvSpPr/>
      </dsp:nvSpPr>
      <dsp:spPr>
        <a:xfrm>
          <a:off x="5384601" y="2665769"/>
          <a:ext cx="2222839" cy="1111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smtClean="0"/>
            <a:t>Quote</a:t>
          </a:r>
          <a:endParaRPr lang="zh-CN" altLang="en-US" sz="3000" kern="1200"/>
        </a:p>
      </dsp:txBody>
      <dsp:txXfrm>
        <a:off x="5384601" y="2665769"/>
        <a:ext cx="2222839" cy="1111419"/>
      </dsp:txXfrm>
    </dsp:sp>
    <dsp:sp modelId="{EAA981B3-120F-4B7F-9D20-B4149B2960D3}">
      <dsp:nvSpPr>
        <dsp:cNvPr id="0" name=""/>
        <dsp:cNvSpPr/>
      </dsp:nvSpPr>
      <dsp:spPr>
        <a:xfrm>
          <a:off x="2694965" y="2665769"/>
          <a:ext cx="2222839" cy="1111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 smtClean="0"/>
            <a:t>Query</a:t>
          </a:r>
          <a:endParaRPr lang="zh-CN" altLang="en-US" sz="3000" kern="1200" dirty="0"/>
        </a:p>
      </dsp:txBody>
      <dsp:txXfrm>
        <a:off x="2694965" y="2665769"/>
        <a:ext cx="2222839" cy="1111419"/>
      </dsp:txXfrm>
    </dsp:sp>
    <dsp:sp modelId="{F0DDD2A5-CF84-4C9B-9F43-F3773F006764}">
      <dsp:nvSpPr>
        <dsp:cNvPr id="0" name=""/>
        <dsp:cNvSpPr/>
      </dsp:nvSpPr>
      <dsp:spPr>
        <a:xfrm>
          <a:off x="5329" y="2665769"/>
          <a:ext cx="2222839" cy="11114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i="0" kern="1200" dirty="0" smtClean="0"/>
            <a:t>Configure</a:t>
          </a:r>
          <a:endParaRPr lang="en-US" altLang="zh-CN" sz="3000" kern="1200" dirty="0" smtClean="0"/>
        </a:p>
      </dsp:txBody>
      <dsp:txXfrm>
        <a:off x="5329" y="2665769"/>
        <a:ext cx="2222839" cy="1111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37396-9AAD-4616-BF4D-9B05B8F4E8E6}" type="datetimeFigureOut">
              <a:rPr lang="zh-CN" altLang="en-US" smtClean="0"/>
              <a:t>2022/9/6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A0F6F-568E-425F-9817-701B5E2C8A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8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9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15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8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05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11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3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43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A0F6F-568E-425F-9817-701B5E2C8A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15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机构或部门名称 日期格式</a:t>
            </a:r>
            <a:r>
              <a:rPr lang="en-US" altLang="zh-CN" dirty="0" smtClean="0"/>
              <a:t>2018/5/30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1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4253663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7">
                <a:solidFill>
                  <a:srgbClr val="343741">
                    <a:alpha val="99000"/>
                  </a:srgbClr>
                </a:solidFill>
                <a:latin typeface="Arial"/>
                <a:cs typeface="Arial"/>
              </a:rPr>
              <a:t>目录</a:t>
            </a:r>
            <a:endParaRPr sz="4267">
              <a:solidFill>
                <a:srgbClr val="343741">
                  <a:alpha val="99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783" marR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074" marR="0" indent="-33654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783" marR="0" lvl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13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56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01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338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41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4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8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1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1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957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508000" y="9906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35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3988720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7">
                <a:solidFill>
                  <a:srgbClr val="343741">
                    <a:alpha val="99000"/>
                  </a:srgbClr>
                </a:solidFill>
                <a:latin typeface="Arial"/>
                <a:cs typeface="Arial"/>
              </a:rPr>
              <a:t>目录</a:t>
            </a:r>
            <a:endParaRPr sz="4267">
              <a:solidFill>
                <a:srgbClr val="343741">
                  <a:alpha val="99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783" marR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074" marR="0" indent="-33654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783" marR="0" lvl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390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 dirty="0" smtClean="0">
                <a:solidFill>
                  <a:schemeClr val="tx1">
                    <a:alpha val="99000"/>
                  </a:scheme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lang="en-US" sz="4265" dirty="0">
              <a:solidFill>
                <a:schemeClr val="tx1">
                  <a:alpha val="99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 smtClean="0"/>
              <a:t>议题</a:t>
            </a:r>
            <a:r>
              <a:rPr lang="en-US" altLang="zh-CN" dirty="0" smtClean="0"/>
              <a:t>2</a:t>
            </a:r>
            <a:endParaRPr lang="en-US" dirty="0" smtClean="0"/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3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利宝保险</a:t>
            </a:r>
            <a:endParaRPr lang="en-US" sz="120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Liberty Insurance</a:t>
            </a:r>
            <a:endParaRPr lang="en-US" sz="105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10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098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91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41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4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8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1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1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39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508000" y="9906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268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2204401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FFFFFF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99000"/>
                </a:srgb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 r="62015"/>
          <a:stretch>
            <a:fillRect/>
          </a:stretch>
        </p:blipFill>
        <p:spPr>
          <a:xfrm>
            <a:off x="184000" y="6488186"/>
            <a:ext cx="324000" cy="3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7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 r="62015"/>
          <a:stretch>
            <a:fillRect/>
          </a:stretch>
        </p:blipFill>
        <p:spPr>
          <a:xfrm>
            <a:off x="184000" y="6488186"/>
            <a:ext cx="324000" cy="30147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FFFFFF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96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 r="62015"/>
          <a:stretch>
            <a:fillRect/>
          </a:stretch>
        </p:blipFill>
        <p:spPr>
          <a:xfrm>
            <a:off x="184000" y="6488186"/>
            <a:ext cx="324000" cy="30147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FFFFFF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4249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7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利宝保险</a:t>
            </a:r>
            <a:endParaRPr lang="en-US" sz="120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Liberty Insurance</a:t>
            </a:r>
            <a:endParaRPr lang="en-US" sz="105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机构或部门名称 日期格式</a:t>
            </a:r>
            <a:r>
              <a:rPr lang="en-US" altLang="zh-CN" dirty="0" smtClean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21538179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7" smtClean="0">
                <a:solidFill>
                  <a:srgbClr val="343741">
                    <a:alpha val="99000"/>
                  </a:srgbClr>
                </a:solidFill>
                <a:latin typeface="Arial"/>
                <a:cs typeface="Arial"/>
              </a:rPr>
              <a:t>目录</a:t>
            </a:r>
            <a:endParaRPr sz="4267">
              <a:solidFill>
                <a:srgbClr val="343741">
                  <a:alpha val="99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783" marR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074" marR="0" indent="-336542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1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marL="685783" marR="0" lvl="0" indent="-685783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CN" altLang="en-US" dirty="0" smtClean="0"/>
              <a:t>议题</a:t>
            </a:r>
            <a:r>
              <a:rPr lang="en-US" altLang="zh-CN" dirty="0" smtClean="0"/>
              <a:t>2</a:t>
            </a:r>
            <a:endParaRPr lang="en-US" dirty="0" smtClean="0"/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1 </a:t>
            </a:r>
          </a:p>
          <a:p>
            <a:pPr lvl="1"/>
            <a:r>
              <a:rPr lang="zh-CN" altLang="en-US" dirty="0" smtClean="0"/>
              <a:t>子项</a:t>
            </a:r>
            <a:r>
              <a:rPr lang="en-US" altLang="zh-CN" dirty="0" smtClean="0"/>
              <a:t>2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3</a:t>
            </a:r>
          </a:p>
          <a:p>
            <a:pPr lvl="0"/>
            <a:r>
              <a:rPr lang="zh-CN" altLang="en-US" dirty="0" smtClean="0"/>
              <a:t>议题</a:t>
            </a:r>
            <a:r>
              <a:rPr lang="en-US" altLang="zh-CN" dirty="0" smtClean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059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098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 smtClean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8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 smtClean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 smtClean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28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0936900-DE5E-4CA0-8E9F-532DA038E060}" type="datetimeFigureOut">
              <a:rPr lang="zh-CN" altLang="en-US" smtClean="0">
                <a:solidFill>
                  <a:srgbClr val="343741"/>
                </a:solidFill>
              </a:rPr>
              <a:pPr/>
              <a:t>2022/9/6</a:t>
            </a:fld>
            <a:endParaRPr lang="zh-CN" altLang="en-US">
              <a:solidFill>
                <a:srgbClr val="34374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BF3105A2-6A7F-4731-B4D5-7825D4166E49}" type="slidenum">
              <a:rPr lang="zh-CN" altLang="en-US" smtClean="0">
                <a:solidFill>
                  <a:srgbClr val="343741"/>
                </a:solidFill>
              </a:rPr>
              <a:pPr/>
              <a:t>‹#›</a:t>
            </a:fld>
            <a:endParaRPr lang="zh-CN" altLang="en-US">
              <a:solidFill>
                <a:srgbClr val="3437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16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4858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8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21313284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9272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927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3145744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7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9275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9276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69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85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8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6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58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58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58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利宝保险</a:t>
            </a:r>
            <a:endParaRPr lang="en-US" sz="120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b="0" dirty="0" smtClean="0">
                <a:solidFill>
                  <a:schemeClr val="accent2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Liberty Insurance</a:t>
            </a:r>
            <a:endParaRPr lang="en-US" sz="1050" b="0" dirty="0">
              <a:solidFill>
                <a:schemeClr val="accent2">
                  <a:alpha val="99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9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62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62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62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742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7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97" name="图片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1049270" name="文本框 6"/>
          <p:cNvSpPr txBox="1"/>
          <p:nvPr userDrawn="1"/>
        </p:nvSpPr>
        <p:spPr>
          <a:xfrm>
            <a:off x="4673600" y="2412880"/>
            <a:ext cx="2844800" cy="15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5928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4858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8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1604183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9272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04927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3145744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27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9275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9276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121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585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8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6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58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58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58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130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3145729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sp>
        <p:nvSpPr>
          <p:cNvPr id="104862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04862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04862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6142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7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26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97" name="图片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1049270" name="文本框 6"/>
          <p:cNvSpPr txBox="1"/>
          <p:nvPr userDrawn="1"/>
        </p:nvSpPr>
        <p:spPr>
          <a:xfrm>
            <a:off x="4673600" y="2412880"/>
            <a:ext cx="2844800" cy="15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FFFFFF">
                    <a:lumMod val="50000"/>
                  </a:srgbClr>
                </a:solidFill>
              </a:rPr>
              <a:t>谢谢</a:t>
            </a:r>
            <a:endParaRPr lang="en-US" altLang="zh-CN" sz="4800" dirty="0">
              <a:solidFill>
                <a:srgbClr val="FFFFFF">
                  <a:lumMod val="50000"/>
                </a:srgbClr>
              </a:solidFill>
            </a:endParaRPr>
          </a:p>
          <a:p>
            <a:pPr algn="ctr"/>
            <a:r>
              <a:rPr lang="en-US" altLang="zh-CN" sz="4800" dirty="0">
                <a:solidFill>
                  <a:srgbClr val="FFFFFF">
                    <a:lumMod val="50000"/>
                  </a:srgbClr>
                </a:solidFill>
              </a:rPr>
              <a:t>Thanks</a:t>
            </a:r>
            <a:endParaRPr lang="zh-CN" altLang="en-US" sz="4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1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89" y="5742062"/>
            <a:ext cx="2262023" cy="936477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673600" y="2412880"/>
            <a:ext cx="284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>
                    <a:lumMod val="50000"/>
                  </a:schemeClr>
                </a:solidFill>
              </a:rPr>
              <a:t>谢谢</a:t>
            </a:r>
            <a:endParaRPr lang="en-US" altLang="zh-CN" sz="48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zh-CN" sz="4800" dirty="0" smtClean="0">
                <a:solidFill>
                  <a:schemeClr val="bg1">
                    <a:lumMod val="50000"/>
                  </a:schemeClr>
                </a:solidFill>
              </a:rPr>
              <a:t>Thanks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17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/>
          <p:nvPr userDrawn="1"/>
        </p:nvSpPr>
        <p:spPr>
          <a:xfrm>
            <a:off x="893233" y="2921000"/>
            <a:ext cx="10312400" cy="6858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alpha val="99000"/>
                  </a:schemeClr>
                </a:solidFill>
                <a:latin typeface="+mj-ea"/>
                <a:ea typeface="+mj-ea"/>
                <a:cs typeface="Arial" panose="020B0604020202020204"/>
              </a:defRPr>
            </a:lvl1pPr>
          </a:lstStyle>
          <a:p>
            <a:endParaRPr lang="en-US" altLang="zh-CN" sz="2400" dirty="0">
              <a:solidFill>
                <a:srgbClr val="4E4F52">
                  <a:alpha val="99000"/>
                </a:srgbClr>
              </a:solidFill>
            </a:endParaRPr>
          </a:p>
        </p:txBody>
      </p:sp>
      <p:sp>
        <p:nvSpPr>
          <p:cNvPr id="10" name="标题占位符 5"/>
          <p:cNvSpPr>
            <a:spLocks noGrp="1"/>
          </p:cNvSpPr>
          <p:nvPr>
            <p:ph type="title" hasCustomPrompt="1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1" name="文本占位符 6"/>
          <p:cNvSpPr>
            <a:spLocks noGrp="1"/>
          </p:cNvSpPr>
          <p:nvPr>
            <p:ph idx="1" hasCustomPrompt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机构或部门名称 日期格式</a:t>
            </a:r>
            <a:r>
              <a:rPr lang="en-US" altLang="zh-CN" dirty="0"/>
              <a:t>2018/5/30</a:t>
            </a:r>
          </a:p>
        </p:txBody>
      </p:sp>
    </p:spTree>
    <p:extLst>
      <p:ext uri="{BB962C8B-B14F-4D97-AF65-F5344CB8AC3E}">
        <p14:creationId xmlns:p14="http://schemas.microsoft.com/office/powerpoint/2010/main" val="49918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6" name="Title 1"/>
          <p:cNvSpPr txBox="1"/>
          <p:nvPr userDrawn="1"/>
        </p:nvSpPr>
        <p:spPr>
          <a:xfrm>
            <a:off x="508000" y="533403"/>
            <a:ext cx="11052411" cy="76930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kern="1200" dirty="0">
                <a:solidFill>
                  <a:srgbClr val="003E7E">
                    <a:alpha val="99000"/>
                  </a:srgbClr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265">
                <a:solidFill>
                  <a:srgbClr val="343741">
                    <a:alpha val="99000"/>
                  </a:srgbClr>
                </a:solidFill>
                <a:latin typeface="Arial" panose="020B0604020202020204"/>
                <a:cs typeface="Arial" panose="020B0604020202020204"/>
              </a:rPr>
              <a:t>目录</a:t>
            </a:r>
            <a:endParaRPr sz="4265">
              <a:solidFill>
                <a:srgbClr val="343741">
                  <a:alpha val="99000"/>
                </a:srgb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1593851"/>
            <a:ext cx="11125200" cy="4679949"/>
          </a:xfrm>
          <a:prstGeom prst="rect">
            <a:avLst/>
          </a:prstGeom>
        </p:spPr>
        <p:txBody>
          <a:bodyPr anchor="t"/>
          <a:lstStyle>
            <a:lvl1pPr marL="685800" marR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lang="en-US" sz="3200" b="0" kern="1200" baseline="0" dirty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54100" marR="0" indent="-33655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defRPr lang="en-US" altLang="zh-CN" sz="2400" b="0" kern="1200" baseline="0" dirty="0" smtClean="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545861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议题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</a:t>
            </a:r>
            <a:r>
              <a:rPr lang="en-US" dirty="0"/>
              <a:t>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marL="685800" marR="0" lvl="0" indent="-68580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议题</a:t>
            </a:r>
            <a:r>
              <a:rPr lang="en-US" altLang="zh-CN" dirty="0"/>
              <a:t>2</a:t>
            </a:r>
            <a:endParaRPr lang="en-US" dirty="0"/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1 </a:t>
            </a:r>
          </a:p>
          <a:p>
            <a:pPr lvl="1"/>
            <a:r>
              <a:rPr lang="zh-CN" altLang="en-US" dirty="0"/>
              <a:t>子项</a:t>
            </a:r>
            <a:r>
              <a:rPr lang="en-US" altLang="zh-CN" dirty="0"/>
              <a:t>2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3</a:t>
            </a:r>
          </a:p>
          <a:p>
            <a:pPr lvl="0"/>
            <a:r>
              <a:rPr lang="zh-CN" altLang="en-US" dirty="0"/>
              <a:t>议题</a:t>
            </a:r>
            <a:r>
              <a:rPr lang="en-US" altLang="zh-CN" dirty="0"/>
              <a:t>4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08000" y="1447800"/>
            <a:ext cx="111252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91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98901" y="990600"/>
            <a:ext cx="11083499" cy="51816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5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438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08000" y="274637"/>
            <a:ext cx="11074400" cy="487363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8000" y="838200"/>
            <a:ext cx="11125200" cy="0"/>
          </a:xfrm>
          <a:prstGeom prst="line">
            <a:avLst/>
          </a:prstGeom>
          <a:ln>
            <a:solidFill>
              <a:srgbClr val="5381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/>
          <p:nvPr userDrawn="1"/>
        </p:nvSpPr>
        <p:spPr>
          <a:xfrm>
            <a:off x="0" y="6419850"/>
            <a:ext cx="12192000" cy="438149"/>
          </a:xfrm>
          <a:prstGeom prst="rect">
            <a:avLst/>
          </a:prstGeom>
          <a:solidFill>
            <a:srgbClr val="FF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sp>
        <p:nvSpPr>
          <p:cNvPr id="28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76000" y="6527854"/>
            <a:ext cx="914400" cy="222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alpha val="99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632D78A-10B3-4DCD-84B7-9E85168884D1}" type="slidenum">
              <a:rPr lang="en-US" smtClean="0">
                <a:solidFill>
                  <a:srgbClr val="343741">
                    <a:alpha val="99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43741">
                  <a:alpha val="99000"/>
                </a:srgbClr>
              </a:solidFill>
            </a:endParaRPr>
          </a:p>
        </p:txBody>
      </p:sp>
      <p:sp>
        <p:nvSpPr>
          <p:cNvPr id="7" name="TextBox 3"/>
          <p:cNvSpPr txBox="1"/>
          <p:nvPr userDrawn="1"/>
        </p:nvSpPr>
        <p:spPr>
          <a:xfrm>
            <a:off x="5181600" y="6452545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利宝保险</a:t>
            </a:r>
            <a:endParaRPr lang="en-US" sz="120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3"/>
          <p:cNvSpPr txBox="1"/>
          <p:nvPr userDrawn="1"/>
        </p:nvSpPr>
        <p:spPr>
          <a:xfrm>
            <a:off x="5181600" y="6633519"/>
            <a:ext cx="1828800" cy="2247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050" dirty="0">
                <a:solidFill>
                  <a:srgbClr val="1A1446">
                    <a:alpha val="99000"/>
                  </a:srgbClr>
                </a:solidFill>
                <a:cs typeface="Arial" panose="020B0604020202020204" pitchFamily="34" charset="0"/>
              </a:rPr>
              <a:t>Liberty Insurance</a:t>
            </a:r>
            <a:endParaRPr lang="en-US" sz="1050" dirty="0">
              <a:solidFill>
                <a:srgbClr val="1A1446">
                  <a:alpha val="99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1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 smtClean="0"/>
              <a:t>部门名称 日期格式</a:t>
            </a:r>
            <a:r>
              <a:rPr lang="en-US" altLang="zh-CN" dirty="0" smtClean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5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2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3E7E"/>
              </a:solidFill>
            </a:endParaRPr>
          </a:p>
        </p:txBody>
      </p:sp>
      <p:pic>
        <p:nvPicPr>
          <p:cNvPr id="18" name="Picture 7"/>
          <p:cNvPicPr>
            <a:picLocks noChangeAspect="1"/>
          </p:cNvPicPr>
          <p:nvPr userDrawn="1"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主标题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部门名称 日期格式</a:t>
            </a:r>
            <a:r>
              <a:rPr lang="en-US" altLang="zh-CN" dirty="0" smtClean="0"/>
              <a:t>2018/5/30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121917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7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7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78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hf hdr="0" ftr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8"/>
          <p:cNvSpPr/>
          <p:nvPr userDrawn="1"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3E7E"/>
              </a:solidFill>
            </a:endParaRPr>
          </a:p>
        </p:txBody>
      </p:sp>
      <p:pic>
        <p:nvPicPr>
          <p:cNvPr id="2097152" name="Picture 7"/>
          <p:cNvPicPr>
            <a:picLocks noChangeAspect="1"/>
          </p:cNvPicPr>
          <p:nvPr userDrawn="1"/>
        </p:nvPicPr>
        <p:blipFill>
          <a:blip r:embed="rId7">
            <a:grayscl/>
          </a:blip>
          <a:stretch>
            <a:fillRect/>
          </a:stretch>
        </p:blipFill>
        <p:spPr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77" name="标题占位符 5"/>
          <p:cNvSpPr>
            <a:spLocks noGrp="1"/>
          </p:cNvSpPr>
          <p:nvPr>
            <p:ph type="title"/>
          </p:nvPr>
        </p:nvSpPr>
        <p:spPr>
          <a:xfrm>
            <a:off x="821267" y="1828801"/>
            <a:ext cx="10515600" cy="903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主标题</a:t>
            </a:r>
          </a:p>
        </p:txBody>
      </p:sp>
      <p:sp>
        <p:nvSpPr>
          <p:cNvPr id="1048578" name="文本占位符 6"/>
          <p:cNvSpPr>
            <a:spLocks noGrp="1"/>
          </p:cNvSpPr>
          <p:nvPr>
            <p:ph type="body" idx="1"/>
          </p:nvPr>
        </p:nvSpPr>
        <p:spPr>
          <a:xfrm>
            <a:off x="838200" y="3048592"/>
            <a:ext cx="10515600" cy="550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部门名称 日期格式</a:t>
            </a:r>
            <a:r>
              <a:rPr lang="en-US" altLang="zh-CN" dirty="0"/>
              <a:t>2018/5/30</a:t>
            </a:r>
          </a:p>
        </p:txBody>
      </p:sp>
      <p:pic>
        <p:nvPicPr>
          <p:cNvPr id="2097153" name="图片 7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5038792" y="5772615"/>
            <a:ext cx="2114416" cy="8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83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hf hdr="0" ftr="0"/>
  <p:txStyles>
    <p:titleStyle>
      <a:lvl1pPr algn="l" defTabSz="1219200" rtl="0" eaLnBrk="1" latinLnBrk="0" hangingPunct="1">
        <a:spcBef>
          <a:spcPct val="0"/>
        </a:spcBef>
        <a:buNone/>
        <a:defRPr lang="zh-CN" altLang="en-US" sz="4800" kern="1200" baseline="0" dirty="0">
          <a:solidFill>
            <a:schemeClr val="tx1">
              <a:alpha val="99000"/>
            </a:schemeClr>
          </a:solidFill>
          <a:latin typeface="+mj-ea"/>
          <a:ea typeface="+mj-ea"/>
          <a:cs typeface="Arial" panose="020B0604020202020204"/>
        </a:defRPr>
      </a:lvl1pPr>
    </p:titleStyle>
    <p:bodyStyle>
      <a:lvl1pPr marL="0" marR="0" indent="0" algn="l" defTabSz="1219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4288" y="1928554"/>
            <a:ext cx="10515600" cy="903817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Easy </a:t>
            </a:r>
            <a:r>
              <a:rPr lang="en-US" altLang="zh-CN" b="1" dirty="0"/>
              <a:t>Quote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73314" y="4936125"/>
            <a:ext cx="408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Daisy Du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26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Brief Instructions </a:t>
            </a:r>
            <a:r>
              <a:rPr lang="en-US" altLang="zh-CN" dirty="0"/>
              <a:t>–</a:t>
            </a:r>
            <a:r>
              <a:rPr lang="en-US" altLang="zh-CN" dirty="0" smtClean="0"/>
              <a:t> 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7" y="870132"/>
            <a:ext cx="11591925" cy="5057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57015" y="2608287"/>
            <a:ext cx="3334480" cy="3117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</a:rPr>
              <a:t>Information </a:t>
            </a:r>
            <a:r>
              <a:rPr lang="en-US" altLang="zh-CN" b="1" dirty="0" smtClean="0">
                <a:solidFill>
                  <a:srgbClr val="FF0000"/>
                </a:solidFill>
              </a:rPr>
              <a:t> about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Business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Insurance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Customer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Vehicle </a:t>
            </a:r>
            <a:r>
              <a:rPr lang="en-US" altLang="zh-CN" b="1" dirty="0"/>
              <a:t>and vessel </a:t>
            </a:r>
            <a:r>
              <a:rPr lang="en-US" altLang="zh-CN" b="1" dirty="0" smtClean="0"/>
              <a:t>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Coverages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Premium</a:t>
            </a:r>
          </a:p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2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Brief Instructions </a:t>
            </a:r>
            <a:r>
              <a:rPr lang="en-US" altLang="zh-CN" dirty="0"/>
              <a:t>–</a:t>
            </a:r>
            <a:r>
              <a:rPr lang="en-US" altLang="zh-CN" dirty="0" smtClean="0"/>
              <a:t> 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64" y="1071016"/>
            <a:ext cx="11353800" cy="4895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76144" y="1305639"/>
            <a:ext cx="5441429" cy="613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/>
              <a:t>Download related documents</a:t>
            </a:r>
          </a:p>
          <a:p>
            <a:r>
              <a:rPr lang="en-US" altLang="zh-CN" b="1" dirty="0" smtClean="0"/>
              <a:t>(notification,</a:t>
            </a:r>
            <a:r>
              <a:rPr lang="en-US" altLang="zh-CN" b="1" dirty="0"/>
              <a:t> price </a:t>
            </a:r>
            <a:r>
              <a:rPr lang="en-US" altLang="zh-CN" b="1" dirty="0" smtClean="0"/>
              <a:t>sheet,</a:t>
            </a:r>
            <a:r>
              <a:rPr lang="en-US" altLang="zh-CN" b="1" dirty="0"/>
              <a:t> </a:t>
            </a:r>
            <a:r>
              <a:rPr lang="en-US" altLang="zh-CN" b="1" dirty="0" smtClean="0"/>
              <a:t>policy)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492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Brief Instructions – Quote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3" y="952501"/>
            <a:ext cx="4873053" cy="25911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65578" y="4227228"/>
            <a:ext cx="3153766" cy="1858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Fill in by operator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Insurance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Customer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Coverages</a:t>
            </a:r>
            <a:endParaRPr lang="en-US" altLang="zh-CN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50" y="3751511"/>
            <a:ext cx="4871848" cy="26161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578" y="1096557"/>
            <a:ext cx="6690679" cy="24040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903324" y="4227228"/>
            <a:ext cx="2938906" cy="157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</a:rPr>
              <a:t>Calculate by System: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Vehicle and vessel 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Premium</a:t>
            </a:r>
          </a:p>
        </p:txBody>
      </p:sp>
    </p:spTree>
    <p:extLst>
      <p:ext uri="{BB962C8B-B14F-4D97-AF65-F5344CB8AC3E}">
        <p14:creationId xmlns:p14="http://schemas.microsoft.com/office/powerpoint/2010/main" val="243067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Brief Instructions </a:t>
            </a:r>
            <a:r>
              <a:rPr lang="en-US" altLang="zh-CN" dirty="0"/>
              <a:t>– </a:t>
            </a:r>
            <a:r>
              <a:rPr lang="en-US" altLang="zh-CN" dirty="0" smtClean="0"/>
              <a:t>Amend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7352674" y="1721440"/>
            <a:ext cx="4504546" cy="1891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To change information 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Customer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Coverages  </a:t>
            </a:r>
          </a:p>
          <a:p>
            <a:r>
              <a:rPr lang="en-US" altLang="zh-CN" b="1" dirty="0" smtClean="0"/>
              <a:t>1) add or delete insured coverages</a:t>
            </a:r>
          </a:p>
          <a:p>
            <a:r>
              <a:rPr lang="en-US" altLang="zh-CN" b="1" dirty="0" smtClean="0"/>
              <a:t>2) add </a:t>
            </a:r>
            <a:r>
              <a:rPr lang="en-US" altLang="zh-CN" b="1" dirty="0"/>
              <a:t>or </a:t>
            </a:r>
            <a:r>
              <a:rPr lang="en-US" altLang="zh-CN" b="1" dirty="0" smtClean="0"/>
              <a:t>decrease amount</a:t>
            </a:r>
          </a:p>
        </p:txBody>
      </p:sp>
      <p:sp>
        <p:nvSpPr>
          <p:cNvPr id="2" name="矩形 1"/>
          <p:cNvSpPr/>
          <p:nvPr/>
        </p:nvSpPr>
        <p:spPr>
          <a:xfrm>
            <a:off x="512164" y="2340353"/>
            <a:ext cx="4599482" cy="635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Amend  the information of insurance</a:t>
            </a:r>
          </a:p>
        </p:txBody>
      </p:sp>
      <p:sp>
        <p:nvSpPr>
          <p:cNvPr id="6" name="矩形 5"/>
          <p:cNvSpPr/>
          <p:nvPr/>
        </p:nvSpPr>
        <p:spPr>
          <a:xfrm>
            <a:off x="512164" y="4572000"/>
            <a:ext cx="4599482" cy="689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Cancel the insurance   </a:t>
            </a:r>
            <a:endParaRPr lang="en-US" altLang="zh-CN" dirty="0"/>
          </a:p>
        </p:txBody>
      </p:sp>
      <p:sp>
        <p:nvSpPr>
          <p:cNvPr id="7" name="右箭头 6"/>
          <p:cNvSpPr/>
          <p:nvPr/>
        </p:nvSpPr>
        <p:spPr>
          <a:xfrm>
            <a:off x="5527622" y="2463453"/>
            <a:ext cx="1409076" cy="427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5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Brief Instructions </a:t>
            </a:r>
            <a:r>
              <a:rPr lang="en-US" altLang="zh-CN" dirty="0"/>
              <a:t>–</a:t>
            </a:r>
            <a:r>
              <a:rPr lang="en-US" altLang="zh-CN" dirty="0" smtClean="0"/>
              <a:t> Configure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0" y="865081"/>
            <a:ext cx="10323175" cy="243818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-685" t="1379" r="1123" b="9193"/>
          <a:stretch/>
        </p:blipFill>
        <p:spPr>
          <a:xfrm>
            <a:off x="272791" y="3423694"/>
            <a:ext cx="8541426" cy="28598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99816" y="3182834"/>
            <a:ext cx="4062335" cy="1492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System configuration</a:t>
            </a:r>
            <a:r>
              <a:rPr lang="en-US" altLang="zh-CN" b="1" dirty="0" smtClean="0">
                <a:solidFill>
                  <a:schemeClr val="tx1"/>
                </a:solidFill>
              </a:rPr>
              <a:t>, such as payment  on-off.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Some function configuration</a:t>
            </a:r>
            <a:r>
              <a:rPr lang="en-US" altLang="zh-CN" b="1" dirty="0" smtClean="0">
                <a:solidFill>
                  <a:schemeClr val="tx1"/>
                </a:solidFill>
              </a:rPr>
              <a:t>, such as renewal managements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9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26" name="图示 25"/>
          <p:cNvGraphicFramePr/>
          <p:nvPr>
            <p:extLst>
              <p:ext uri="{D42A27DB-BD31-4B8C-83A1-F6EECF244321}">
                <p14:modId xmlns:p14="http://schemas.microsoft.com/office/powerpoint/2010/main" val="3729707246"/>
              </p:ext>
            </p:extLst>
          </p:nvPr>
        </p:nvGraphicFramePr>
        <p:xfrm>
          <a:off x="847777" y="1409214"/>
          <a:ext cx="7248473" cy="4286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6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Functions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526720920"/>
              </p:ext>
            </p:extLst>
          </p:nvPr>
        </p:nvGraphicFramePr>
        <p:xfrm>
          <a:off x="893996" y="762000"/>
          <a:ext cx="10302407" cy="478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16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Landing Pages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4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263"/>
            <a:ext cx="11607374" cy="52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Modules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5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46331"/>
            <a:ext cx="11287136" cy="50197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68833" y="3456208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>
                <a:latin typeface="+mj-lt"/>
              </a:rPr>
              <a:t>Motorbike </a:t>
            </a:r>
            <a:r>
              <a:rPr lang="en-US" altLang="zh-CN" b="1" dirty="0" smtClean="0">
                <a:latin typeface="+mj-lt"/>
              </a:rPr>
              <a:t>Insurance</a:t>
            </a:r>
            <a:endParaRPr lang="zh-CN" altLang="en-US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68833" y="556823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+mj-lt"/>
              </a:rPr>
              <a:t>Renewal M</a:t>
            </a:r>
            <a:r>
              <a:rPr lang="en-US" altLang="zh-CN" b="1" dirty="0" smtClean="0">
                <a:latin typeface="+mj-lt"/>
              </a:rPr>
              <a:t>anagement</a:t>
            </a:r>
            <a:endParaRPr lang="en-US" altLang="zh-CN" b="1" i="0" dirty="0">
              <a:effectLst/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4382" y="3456208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+mj-lt"/>
              </a:rPr>
              <a:t>Special-vehicle </a:t>
            </a:r>
            <a:r>
              <a:rPr lang="en-US" altLang="zh-CN" b="1" dirty="0">
                <a:latin typeface="+mj-lt"/>
              </a:rPr>
              <a:t>Insurance</a:t>
            </a:r>
            <a:r>
              <a:rPr lang="en-US" altLang="zh-CN" b="1" dirty="0" smtClean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64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Modules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6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46331"/>
            <a:ext cx="11287136" cy="50197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68833" y="3456208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b="1" dirty="0"/>
              <a:t>Motorbike </a:t>
            </a:r>
            <a:r>
              <a:rPr lang="en-US" altLang="zh-CN" b="1" dirty="0" smtClean="0"/>
              <a:t>Insurance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68833" y="5568235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A2B2E"/>
                </a:solidFill>
                <a:latin typeface="PingFang SC"/>
              </a:rPr>
              <a:t>Renewal M</a:t>
            </a:r>
            <a:r>
              <a:rPr lang="en-US" altLang="zh-CN" b="1" dirty="0" smtClean="0">
                <a:solidFill>
                  <a:srgbClr val="2A2B2E"/>
                </a:solidFill>
                <a:latin typeface="PingFang SC"/>
              </a:rPr>
              <a:t>anagement</a:t>
            </a:r>
            <a:endParaRPr lang="en-US" altLang="zh-CN" b="1" i="0" dirty="0">
              <a:solidFill>
                <a:srgbClr val="2A2B2E"/>
              </a:solidFill>
              <a:effectLst/>
              <a:latin typeface="PingFang S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4382" y="3456208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Special-vehicle </a:t>
            </a:r>
            <a:r>
              <a:rPr lang="en-US" altLang="zh-CN" b="1" dirty="0"/>
              <a:t>Insurance</a:t>
            </a:r>
            <a:r>
              <a:rPr lang="en-US" altLang="zh-CN" b="1" dirty="0" smtClean="0"/>
              <a:t> 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6" y="4174518"/>
            <a:ext cx="6465732" cy="19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Modules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508000" y="3030328"/>
            <a:ext cx="2053652" cy="614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Motor Vehicle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45501" y="1643647"/>
            <a:ext cx="2053652" cy="614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Ordinary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045501" y="4164493"/>
            <a:ext cx="2053652" cy="614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Special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161" y="2080327"/>
            <a:ext cx="2286000" cy="1257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963" y="951407"/>
            <a:ext cx="2179274" cy="13844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14" y="3857583"/>
            <a:ext cx="1919823" cy="13911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8395" y="3824010"/>
            <a:ext cx="3224005" cy="14583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397" y="944499"/>
            <a:ext cx="1998910" cy="134850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10635" y="5913255"/>
            <a:ext cx="104951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smtClean="0"/>
              <a:t>Different </a:t>
            </a:r>
            <a:r>
              <a:rPr lang="en-US" altLang="zh-CN" kern="0" dirty="0"/>
              <a:t>rates </a:t>
            </a:r>
            <a:r>
              <a:rPr lang="en-US" altLang="zh-CN" kern="0" dirty="0" smtClean="0"/>
              <a:t>and codes defined by CBIRC (</a:t>
            </a:r>
            <a:r>
              <a:rPr lang="en-US" altLang="zh-CN" kern="0" dirty="0"/>
              <a:t>China Banking and Insurance Regulatory Commission</a:t>
            </a:r>
            <a:r>
              <a:rPr lang="en-US" altLang="zh-CN" kern="0" dirty="0" smtClean="0"/>
              <a:t>) </a:t>
            </a:r>
            <a:endParaRPr lang="en-US" altLang="zh-CN" kern="0" dirty="0"/>
          </a:p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934138" y="5282333"/>
            <a:ext cx="25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armor cash </a:t>
            </a:r>
            <a:r>
              <a:rPr lang="en-US" altLang="zh-CN" b="1" dirty="0" smtClean="0"/>
              <a:t>carrier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86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Modules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11" y="1934770"/>
            <a:ext cx="2875614" cy="24451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27620" y="2033953"/>
            <a:ext cx="78540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j-lt"/>
              </a:rPr>
              <a:t>One-way pickup </a:t>
            </a:r>
            <a:r>
              <a:rPr lang="en-US" altLang="zh-CN" sz="2000" b="1" dirty="0" smtClean="0">
                <a:latin typeface="+mj-lt"/>
              </a:rPr>
              <a:t>insurance </a:t>
            </a:r>
            <a:r>
              <a:rPr lang="en-US" altLang="zh-CN" sz="2000" dirty="0" smtClean="0">
                <a:latin typeface="+mj-lt"/>
              </a:rPr>
              <a:t>covers the accidents in </a:t>
            </a: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the </a:t>
            </a:r>
            <a:r>
              <a:rPr lang="en-US" altLang="zh-CN" sz="2000" dirty="0">
                <a:solidFill>
                  <a:srgbClr val="101214"/>
                </a:solidFill>
                <a:latin typeface="+mj-lt"/>
              </a:rPr>
              <a:t>process of temporarily moving </a:t>
            </a:r>
            <a:r>
              <a:rPr lang="en-US" altLang="zh-CN" sz="2000" dirty="0">
                <a:solidFill>
                  <a:srgbClr val="FF0000"/>
                </a:solidFill>
                <a:latin typeface="+mj-lt"/>
              </a:rPr>
              <a:t>an unsold car </a:t>
            </a:r>
            <a:r>
              <a:rPr lang="en-US" altLang="zh-CN" sz="2000" dirty="0">
                <a:solidFill>
                  <a:srgbClr val="101214"/>
                </a:solidFill>
                <a:latin typeface="+mj-lt"/>
              </a:rPr>
              <a:t>from one place to another</a:t>
            </a: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srgbClr val="101214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j-lt"/>
              </a:rPr>
              <a:t>Transportation </a:t>
            </a: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process </a:t>
            </a:r>
            <a:r>
              <a:rPr lang="en-US" altLang="zh-CN" sz="2000" dirty="0">
                <a:solidFill>
                  <a:srgbClr val="101214"/>
                </a:solidFill>
                <a:latin typeface="+mj-lt"/>
              </a:rPr>
              <a:t>from the manufacturer to the dealer, from the upper dealer to the lower dealer</a:t>
            </a: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.</a:t>
            </a:r>
          </a:p>
          <a:p>
            <a:endParaRPr lang="en-US" altLang="zh-CN" sz="2000" dirty="0">
              <a:solidFill>
                <a:srgbClr val="101214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Short </a:t>
            </a:r>
            <a:r>
              <a:rPr lang="en-US" altLang="zh-CN" sz="2000" dirty="0">
                <a:solidFill>
                  <a:srgbClr val="101214"/>
                </a:solidFill>
                <a:latin typeface="+mj-lt"/>
              </a:rPr>
              <a:t>insurance period </a:t>
            </a: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(10 </a:t>
            </a:r>
            <a:r>
              <a:rPr lang="en-US" altLang="zh-CN" sz="2000" dirty="0">
                <a:solidFill>
                  <a:srgbClr val="101214"/>
                </a:solidFill>
                <a:latin typeface="+mj-lt"/>
              </a:rPr>
              <a:t>or 30 </a:t>
            </a:r>
            <a:r>
              <a:rPr lang="en-US" altLang="zh-CN" sz="2000" dirty="0" smtClean="0">
                <a:solidFill>
                  <a:srgbClr val="101214"/>
                </a:solidFill>
                <a:latin typeface="+mj-lt"/>
              </a:rPr>
              <a:t>days</a:t>
            </a:r>
            <a:r>
              <a:rPr lang="en-US" altLang="zh-CN" sz="2000" dirty="0">
                <a:solidFill>
                  <a:srgbClr val="101214"/>
                </a:solidFill>
                <a:latin typeface="+mj-lt"/>
              </a:rPr>
              <a:t>)</a:t>
            </a:r>
            <a:endParaRPr lang="en-US" altLang="zh-CN" sz="2000" dirty="0" smtClean="0">
              <a:solidFill>
                <a:srgbClr val="10121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1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2164" y="257288"/>
            <a:ext cx="11074400" cy="4873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Brief Instructions </a:t>
            </a:r>
            <a:r>
              <a:rPr lang="en-US" altLang="zh-CN" dirty="0"/>
              <a:t>–</a:t>
            </a:r>
            <a:r>
              <a:rPr lang="en-US" altLang="zh-CN" dirty="0" smtClean="0"/>
              <a:t> Query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65" y="1053217"/>
            <a:ext cx="9669591" cy="5146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92760" y="2773179"/>
            <a:ext cx="3334480" cy="359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Query Condition: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Business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license plate </a:t>
            </a:r>
            <a:r>
              <a:rPr lang="en-US" altLang="zh-CN" b="1" dirty="0" smtClean="0"/>
              <a:t>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Vin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policy </a:t>
            </a:r>
            <a:r>
              <a:rPr lang="en-US" altLang="zh-CN" b="1" dirty="0" smtClean="0"/>
              <a:t>holder name/ 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Insured person name/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Operator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Salesman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Sign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Input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Effective date </a:t>
            </a:r>
          </a:p>
          <a:p>
            <a:pPr algn="ctr"/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1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3600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4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2017 Global Cover">
  <a:themeElements>
    <a:clrScheme name="New Liberty">
      <a:dk1>
        <a:srgbClr val="343741"/>
      </a:dk1>
      <a:lt1>
        <a:srgbClr val="FFFFFF"/>
      </a:lt1>
      <a:dk2>
        <a:srgbClr val="FFFFFF"/>
      </a:dk2>
      <a:lt2>
        <a:srgbClr val="F5F5F5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C9282D"/>
      </a:accent5>
      <a:accent6>
        <a:srgbClr val="6C953C"/>
      </a:accent6>
      <a:hlink>
        <a:srgbClr val="3D3E41"/>
      </a:hlink>
      <a:folHlink>
        <a:srgbClr val="7C7E84"/>
      </a:folHlink>
    </a:clrScheme>
    <a:fontScheme name="Libert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27627</TotalTime>
  <Words>276</Words>
  <Application>Microsoft Office PowerPoint</Application>
  <PresentationFormat>宽屏</PresentationFormat>
  <Paragraphs>107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PingFang SC</vt:lpstr>
      <vt:lpstr>宋体</vt:lpstr>
      <vt:lpstr>微软雅黑</vt:lpstr>
      <vt:lpstr>Arial</vt:lpstr>
      <vt:lpstr>Calibri</vt:lpstr>
      <vt:lpstr>1_2017 Global Cover</vt:lpstr>
      <vt:lpstr>2_2017 Global Cover</vt:lpstr>
      <vt:lpstr>3_2017 Global Cover</vt:lpstr>
      <vt:lpstr>4_2017 Global Cover</vt:lpstr>
      <vt:lpstr>5_2017 Global Cover</vt:lpstr>
      <vt:lpstr>14_2017 Global Cover</vt:lpstr>
      <vt:lpstr>6_2017 Global Cover</vt:lpstr>
      <vt:lpstr>7_2017 Global Cover</vt:lpstr>
      <vt:lpstr>Easy Quote</vt:lpstr>
      <vt:lpstr>Contents</vt:lpstr>
      <vt:lpstr>Functions</vt:lpstr>
      <vt:lpstr>Landing Pages</vt:lpstr>
      <vt:lpstr>Modules</vt:lpstr>
      <vt:lpstr>Modules</vt:lpstr>
      <vt:lpstr>Modules</vt:lpstr>
      <vt:lpstr>Modules</vt:lpstr>
      <vt:lpstr>Brief Instructions – Query</vt:lpstr>
      <vt:lpstr>Brief Instructions – Query</vt:lpstr>
      <vt:lpstr>Brief Instructions – Query</vt:lpstr>
      <vt:lpstr>Brief Instructions – Quote</vt:lpstr>
      <vt:lpstr>Brief Instructions – Amend</vt:lpstr>
      <vt:lpstr>Brief Instructions – Configure</vt:lpstr>
      <vt:lpstr>PowerPoint 演示文稿</vt:lpstr>
    </vt:vector>
  </TitlesOfParts>
  <Company>Liberty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利宝中国PPT模板 1.0</dc:title>
  <dc:creator>Li, Richard</dc:creator>
  <cp:lastModifiedBy>temp</cp:lastModifiedBy>
  <cp:revision>2277</cp:revision>
  <dcterms:created xsi:type="dcterms:W3CDTF">2018-05-31T06:49:00Z</dcterms:created>
  <dcterms:modified xsi:type="dcterms:W3CDTF">2022-09-06T05:19:15Z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